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4" r:id="rId3"/>
    <p:sldId id="285" r:id="rId4"/>
    <p:sldId id="286" r:id="rId5"/>
    <p:sldId id="258" r:id="rId6"/>
    <p:sldId id="276" r:id="rId7"/>
    <p:sldId id="261" r:id="rId8"/>
    <p:sldId id="260" r:id="rId9"/>
    <p:sldId id="259" r:id="rId10"/>
    <p:sldId id="262" r:id="rId11"/>
    <p:sldId id="263" r:id="rId12"/>
    <p:sldId id="264" r:id="rId13"/>
    <p:sldId id="265" r:id="rId14"/>
    <p:sldId id="287" r:id="rId15"/>
    <p:sldId id="268" r:id="rId16"/>
    <p:sldId id="280" r:id="rId17"/>
    <p:sldId id="269" r:id="rId18"/>
    <p:sldId id="270" r:id="rId19"/>
    <p:sldId id="279" r:id="rId20"/>
    <p:sldId id="288" r:id="rId21"/>
    <p:sldId id="281" r:id="rId22"/>
    <p:sldId id="282" r:id="rId23"/>
    <p:sldId id="289" r:id="rId24"/>
    <p:sldId id="290" r:id="rId25"/>
    <p:sldId id="291" r:id="rId26"/>
    <p:sldId id="294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2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6DAFF-A501-48F1-AAE1-DBFE75556AD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5622637-E791-4199-8EBA-DF463B18CA68}">
      <dgm:prSet phldrT="[Text]"/>
      <dgm:spPr/>
      <dgm:t>
        <a:bodyPr/>
        <a:lstStyle/>
        <a:p>
          <a:r>
            <a:rPr lang="en-AU" dirty="0" smtClean="0"/>
            <a:t>Medical-Objects Gello IDE (Mowgli)</a:t>
          </a:r>
          <a:endParaRPr lang="en-AU" dirty="0"/>
        </a:p>
      </dgm:t>
    </dgm:pt>
    <dgm:pt modelId="{73B1D315-FA56-419F-AB32-7051AF764526}" type="parTrans" cxnId="{74FB9117-0CCA-4CF1-A3A4-FE9337E88861}">
      <dgm:prSet/>
      <dgm:spPr/>
      <dgm:t>
        <a:bodyPr/>
        <a:lstStyle/>
        <a:p>
          <a:endParaRPr lang="en-AU"/>
        </a:p>
      </dgm:t>
    </dgm:pt>
    <dgm:pt modelId="{653642FA-1767-4B6C-9232-028A94D3F336}" type="sibTrans" cxnId="{74FB9117-0CCA-4CF1-A3A4-FE9337E88861}">
      <dgm:prSet/>
      <dgm:spPr/>
      <dgm:t>
        <a:bodyPr/>
        <a:lstStyle/>
        <a:p>
          <a:endParaRPr lang="en-AU"/>
        </a:p>
      </dgm:t>
    </dgm:pt>
    <dgm:pt modelId="{8FE9C5FA-790B-4FE1-A37F-3059A2927521}">
      <dgm:prSet phldrT="[Text]"/>
      <dgm:spPr/>
      <dgm:t>
        <a:bodyPr/>
        <a:lstStyle/>
        <a:p>
          <a:r>
            <a:rPr lang="en-AU" dirty="0" smtClean="0"/>
            <a:t>Gello Wizards</a:t>
          </a:r>
          <a:endParaRPr lang="en-AU" dirty="0"/>
        </a:p>
      </dgm:t>
    </dgm:pt>
    <dgm:pt modelId="{04E529AE-7485-410E-959C-14A429B65B8D}" type="parTrans" cxnId="{6E571818-BA00-4FF5-8F5C-3FD831DA98DA}">
      <dgm:prSet/>
      <dgm:spPr/>
      <dgm:t>
        <a:bodyPr/>
        <a:lstStyle/>
        <a:p>
          <a:endParaRPr lang="en-AU"/>
        </a:p>
      </dgm:t>
    </dgm:pt>
    <dgm:pt modelId="{4C7805DC-BBC3-4775-A490-0A54291816F6}" type="sibTrans" cxnId="{6E571818-BA00-4FF5-8F5C-3FD831DA98DA}">
      <dgm:prSet/>
      <dgm:spPr/>
      <dgm:t>
        <a:bodyPr/>
        <a:lstStyle/>
        <a:p>
          <a:endParaRPr lang="en-AU"/>
        </a:p>
      </dgm:t>
    </dgm:pt>
    <dgm:pt modelId="{4621EF76-AD21-4C35-818D-C020937006EF}">
      <dgm:prSet phldrT="[Text]"/>
      <dgm:spPr/>
      <dgm:t>
        <a:bodyPr/>
        <a:lstStyle/>
        <a:p>
          <a:r>
            <a:rPr lang="en-AU" dirty="0" smtClean="0"/>
            <a:t>Gello Remote Engine</a:t>
          </a:r>
          <a:endParaRPr lang="en-AU" dirty="0"/>
        </a:p>
      </dgm:t>
    </dgm:pt>
    <dgm:pt modelId="{FCDC9CBA-1F6B-4367-B726-94E69C8CF89E}" type="parTrans" cxnId="{05B0A4A8-B5AC-4366-8FF1-727194EF2037}">
      <dgm:prSet/>
      <dgm:spPr/>
      <dgm:t>
        <a:bodyPr/>
        <a:lstStyle/>
        <a:p>
          <a:endParaRPr lang="en-AU"/>
        </a:p>
      </dgm:t>
    </dgm:pt>
    <dgm:pt modelId="{BB2427B3-A468-4CA3-A68E-EC5EB97D0F1B}" type="sibTrans" cxnId="{05B0A4A8-B5AC-4366-8FF1-727194EF2037}">
      <dgm:prSet/>
      <dgm:spPr/>
      <dgm:t>
        <a:bodyPr/>
        <a:lstStyle/>
        <a:p>
          <a:endParaRPr lang="en-AU"/>
        </a:p>
      </dgm:t>
    </dgm:pt>
    <dgm:pt modelId="{7A6DE1B1-A6E3-4A1D-963F-9229B7947DFD}">
      <dgm:prSet phldrT="[Text]"/>
      <dgm:spPr/>
      <dgm:t>
        <a:bodyPr/>
        <a:lstStyle/>
        <a:p>
          <a:r>
            <a:rPr lang="en-AU" dirty="0" err="1" smtClean="0"/>
            <a:t>Medexter</a:t>
          </a:r>
          <a:r>
            <a:rPr lang="en-AU" dirty="0" smtClean="0"/>
            <a:t> Arden Engine</a:t>
          </a:r>
          <a:endParaRPr lang="en-AU" dirty="0"/>
        </a:p>
      </dgm:t>
    </dgm:pt>
    <dgm:pt modelId="{AF44FA9A-0188-41EC-B6DD-F6CE96BC811D}" type="parTrans" cxnId="{E633C6ED-8ACD-4C8B-A67F-E16FE06A4326}">
      <dgm:prSet/>
      <dgm:spPr/>
    </dgm:pt>
    <dgm:pt modelId="{B419A36C-A29F-48BE-A2BC-9E63CDF01667}" type="sibTrans" cxnId="{E633C6ED-8ACD-4C8B-A67F-E16FE06A4326}">
      <dgm:prSet/>
      <dgm:spPr/>
    </dgm:pt>
    <dgm:pt modelId="{F2DF9EE5-69CF-4F35-96A5-8AB5F9DCF792}">
      <dgm:prSet phldrT="[Text]"/>
      <dgm:spPr/>
      <dgm:t>
        <a:bodyPr/>
        <a:lstStyle/>
        <a:p>
          <a:r>
            <a:rPr lang="en-AU" dirty="0" smtClean="0"/>
            <a:t>Arden Gello Client</a:t>
          </a:r>
          <a:endParaRPr lang="en-AU" dirty="0"/>
        </a:p>
      </dgm:t>
    </dgm:pt>
    <dgm:pt modelId="{7D761685-146B-43DE-ABFA-083CB4921B68}" type="parTrans" cxnId="{CC89969A-A78B-45E7-B42A-F3D0B3157E87}">
      <dgm:prSet/>
      <dgm:spPr/>
    </dgm:pt>
    <dgm:pt modelId="{03633956-5379-4521-858D-23A93CC6D840}" type="sibTrans" cxnId="{CC89969A-A78B-45E7-B42A-F3D0B3157E87}">
      <dgm:prSet/>
      <dgm:spPr/>
    </dgm:pt>
    <dgm:pt modelId="{A32188DA-FFEC-4FEF-86BB-40E66E6A2D85}" type="pres">
      <dgm:prSet presAssocID="{5BE6DAFF-A501-48F1-AAE1-DBFE75556A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A5EB7ADC-E5F5-4689-A92B-797EEA7C209A}" type="pres">
      <dgm:prSet presAssocID="{7A6DE1B1-A6E3-4A1D-963F-9229B7947DFD}" presName="vertOne" presStyleCnt="0"/>
      <dgm:spPr/>
    </dgm:pt>
    <dgm:pt modelId="{F222AA13-89E8-4D62-8E00-B237EAE51078}" type="pres">
      <dgm:prSet presAssocID="{7A6DE1B1-A6E3-4A1D-963F-9229B7947DFD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401A70B-90B0-4161-AAA9-689419F6E2C1}" type="pres">
      <dgm:prSet presAssocID="{7A6DE1B1-A6E3-4A1D-963F-9229B7947DFD}" presName="parTransOne" presStyleCnt="0"/>
      <dgm:spPr/>
    </dgm:pt>
    <dgm:pt modelId="{5E4AB564-123D-43EE-BC0E-22B3FC6616C4}" type="pres">
      <dgm:prSet presAssocID="{7A6DE1B1-A6E3-4A1D-963F-9229B7947DFD}" presName="horzOne" presStyleCnt="0"/>
      <dgm:spPr/>
    </dgm:pt>
    <dgm:pt modelId="{D54CD4DE-1D02-49DF-83CD-A7B091B69183}" type="pres">
      <dgm:prSet presAssocID="{F2DF9EE5-69CF-4F35-96A5-8AB5F9DCF792}" presName="vertTwo" presStyleCnt="0"/>
      <dgm:spPr/>
    </dgm:pt>
    <dgm:pt modelId="{FE1A9AC2-F588-4C53-B5FE-5C2FD9A9E7A4}" type="pres">
      <dgm:prSet presAssocID="{F2DF9EE5-69CF-4F35-96A5-8AB5F9DCF79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C0F4FB0-50CD-44C5-96F2-A45EC2067A5D}" type="pres">
      <dgm:prSet presAssocID="{F2DF9EE5-69CF-4F35-96A5-8AB5F9DCF792}" presName="horzTwo" presStyleCnt="0"/>
      <dgm:spPr/>
    </dgm:pt>
    <dgm:pt modelId="{2D5E8965-3B1C-4487-B453-E8CBE51EA3BA}" type="pres">
      <dgm:prSet presAssocID="{B419A36C-A29F-48BE-A2BC-9E63CDF01667}" presName="sibSpaceOne" presStyleCnt="0"/>
      <dgm:spPr/>
    </dgm:pt>
    <dgm:pt modelId="{95AE5F93-D105-49A0-A373-6250E968F647}" type="pres">
      <dgm:prSet presAssocID="{75622637-E791-4199-8EBA-DF463B18CA68}" presName="vertOne" presStyleCnt="0"/>
      <dgm:spPr/>
    </dgm:pt>
    <dgm:pt modelId="{04FF826E-3343-4277-8B17-544530FFBBB7}" type="pres">
      <dgm:prSet presAssocID="{75622637-E791-4199-8EBA-DF463B18CA68}" presName="txOne" presStyleLbl="node0" presStyleIdx="1" presStyleCnt="2" custLinFactY="-38081" custLinFactNeighborX="-24" custLinFactNeighborY="-1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80B5924-C4B7-4592-BC42-56AA839B72C8}" type="pres">
      <dgm:prSet presAssocID="{75622637-E791-4199-8EBA-DF463B18CA68}" presName="parTransOne" presStyleCnt="0"/>
      <dgm:spPr/>
    </dgm:pt>
    <dgm:pt modelId="{B822E29B-A077-4495-95ED-9468C198FA16}" type="pres">
      <dgm:prSet presAssocID="{75622637-E791-4199-8EBA-DF463B18CA68}" presName="horzOne" presStyleCnt="0"/>
      <dgm:spPr/>
    </dgm:pt>
    <dgm:pt modelId="{740020A7-44A3-4755-AC51-51C948195CF9}" type="pres">
      <dgm:prSet presAssocID="{8FE9C5FA-790B-4FE1-A37F-3059A2927521}" presName="vertTwo" presStyleCnt="0"/>
      <dgm:spPr/>
    </dgm:pt>
    <dgm:pt modelId="{CB8C85D9-715E-49D7-9843-DA662CEF8EDB}" type="pres">
      <dgm:prSet presAssocID="{8FE9C5FA-790B-4FE1-A37F-3059A2927521}" presName="txTwo" presStyleLbl="node2" presStyleIdx="1" presStyleCnt="3" custScaleX="3217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74CA78E-2B10-4D4B-968A-B1D66C8F3877}" type="pres">
      <dgm:prSet presAssocID="{8FE9C5FA-790B-4FE1-A37F-3059A2927521}" presName="horzTwo" presStyleCnt="0"/>
      <dgm:spPr/>
    </dgm:pt>
    <dgm:pt modelId="{F0AACC9B-6F4E-4353-B430-21130CCF347C}" type="pres">
      <dgm:prSet presAssocID="{4C7805DC-BBC3-4775-A490-0A54291816F6}" presName="sibSpaceTwo" presStyleCnt="0"/>
      <dgm:spPr/>
    </dgm:pt>
    <dgm:pt modelId="{3A1B0DEB-0495-47CC-8F43-A18C61D21920}" type="pres">
      <dgm:prSet presAssocID="{4621EF76-AD21-4C35-818D-C020937006EF}" presName="vertTwo" presStyleCnt="0"/>
      <dgm:spPr/>
    </dgm:pt>
    <dgm:pt modelId="{EF5244E4-F3BF-463E-B271-CDF13E865C28}" type="pres">
      <dgm:prSet presAssocID="{4621EF76-AD21-4C35-818D-C020937006EF}" presName="txTwo" presStyleLbl="node2" presStyleIdx="2" presStyleCnt="3" custScaleX="13264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5B4C410-556C-4308-9CDE-58F18CF70C62}" type="pres">
      <dgm:prSet presAssocID="{4621EF76-AD21-4C35-818D-C020937006EF}" presName="horzTwo" presStyleCnt="0"/>
      <dgm:spPr/>
    </dgm:pt>
  </dgm:ptLst>
  <dgm:cxnLst>
    <dgm:cxn modelId="{5081CF43-B874-4938-B5D4-B87FE89F19D9}" type="presOf" srcId="{75622637-E791-4199-8EBA-DF463B18CA68}" destId="{04FF826E-3343-4277-8B17-544530FFBBB7}" srcOrd="0" destOrd="0" presId="urn:microsoft.com/office/officeart/2005/8/layout/hierarchy4"/>
    <dgm:cxn modelId="{6E571818-BA00-4FF5-8F5C-3FD831DA98DA}" srcId="{75622637-E791-4199-8EBA-DF463B18CA68}" destId="{8FE9C5FA-790B-4FE1-A37F-3059A2927521}" srcOrd="0" destOrd="0" parTransId="{04E529AE-7485-410E-959C-14A429B65B8D}" sibTransId="{4C7805DC-BBC3-4775-A490-0A54291816F6}"/>
    <dgm:cxn modelId="{E633C6ED-8ACD-4C8B-A67F-E16FE06A4326}" srcId="{5BE6DAFF-A501-48F1-AAE1-DBFE75556AD9}" destId="{7A6DE1B1-A6E3-4A1D-963F-9229B7947DFD}" srcOrd="0" destOrd="0" parTransId="{AF44FA9A-0188-41EC-B6DD-F6CE96BC811D}" sibTransId="{B419A36C-A29F-48BE-A2BC-9E63CDF01667}"/>
    <dgm:cxn modelId="{0ABD2D48-FD9D-4836-9287-5595373D4122}" type="presOf" srcId="{8FE9C5FA-790B-4FE1-A37F-3059A2927521}" destId="{CB8C85D9-715E-49D7-9843-DA662CEF8EDB}" srcOrd="0" destOrd="0" presId="urn:microsoft.com/office/officeart/2005/8/layout/hierarchy4"/>
    <dgm:cxn modelId="{8F9C0720-D9B3-42F5-B21E-2018FF85528B}" type="presOf" srcId="{F2DF9EE5-69CF-4F35-96A5-8AB5F9DCF792}" destId="{FE1A9AC2-F588-4C53-B5FE-5C2FD9A9E7A4}" srcOrd="0" destOrd="0" presId="urn:microsoft.com/office/officeart/2005/8/layout/hierarchy4"/>
    <dgm:cxn modelId="{CC89969A-A78B-45E7-B42A-F3D0B3157E87}" srcId="{7A6DE1B1-A6E3-4A1D-963F-9229B7947DFD}" destId="{F2DF9EE5-69CF-4F35-96A5-8AB5F9DCF792}" srcOrd="0" destOrd="0" parTransId="{7D761685-146B-43DE-ABFA-083CB4921B68}" sibTransId="{03633956-5379-4521-858D-23A93CC6D840}"/>
    <dgm:cxn modelId="{067443D6-CF7B-4AAA-99BA-C3301187AB60}" type="presOf" srcId="{4621EF76-AD21-4C35-818D-C020937006EF}" destId="{EF5244E4-F3BF-463E-B271-CDF13E865C28}" srcOrd="0" destOrd="0" presId="urn:microsoft.com/office/officeart/2005/8/layout/hierarchy4"/>
    <dgm:cxn modelId="{74FB9117-0CCA-4CF1-A3A4-FE9337E88861}" srcId="{5BE6DAFF-A501-48F1-AAE1-DBFE75556AD9}" destId="{75622637-E791-4199-8EBA-DF463B18CA68}" srcOrd="1" destOrd="0" parTransId="{73B1D315-FA56-419F-AB32-7051AF764526}" sibTransId="{653642FA-1767-4B6C-9232-028A94D3F336}"/>
    <dgm:cxn modelId="{406CD944-2D20-48D9-854F-6672A7EAE136}" type="presOf" srcId="{7A6DE1B1-A6E3-4A1D-963F-9229B7947DFD}" destId="{F222AA13-89E8-4D62-8E00-B237EAE51078}" srcOrd="0" destOrd="0" presId="urn:microsoft.com/office/officeart/2005/8/layout/hierarchy4"/>
    <dgm:cxn modelId="{25FB2DBA-5DC6-478E-9D76-57F1CF7A4A3C}" type="presOf" srcId="{5BE6DAFF-A501-48F1-AAE1-DBFE75556AD9}" destId="{A32188DA-FFEC-4FEF-86BB-40E66E6A2D85}" srcOrd="0" destOrd="0" presId="urn:microsoft.com/office/officeart/2005/8/layout/hierarchy4"/>
    <dgm:cxn modelId="{05B0A4A8-B5AC-4366-8FF1-727194EF2037}" srcId="{75622637-E791-4199-8EBA-DF463B18CA68}" destId="{4621EF76-AD21-4C35-818D-C020937006EF}" srcOrd="1" destOrd="0" parTransId="{FCDC9CBA-1F6B-4367-B726-94E69C8CF89E}" sibTransId="{BB2427B3-A468-4CA3-A68E-EC5EB97D0F1B}"/>
    <dgm:cxn modelId="{FFD741B7-195C-4FA2-B2EF-7D215CAE68B0}" type="presParOf" srcId="{A32188DA-FFEC-4FEF-86BB-40E66E6A2D85}" destId="{A5EB7ADC-E5F5-4689-A92B-797EEA7C209A}" srcOrd="0" destOrd="0" presId="urn:microsoft.com/office/officeart/2005/8/layout/hierarchy4"/>
    <dgm:cxn modelId="{A6B223ED-BA06-4F26-8F7E-2FF71BF21B94}" type="presParOf" srcId="{A5EB7ADC-E5F5-4689-A92B-797EEA7C209A}" destId="{F222AA13-89E8-4D62-8E00-B237EAE51078}" srcOrd="0" destOrd="0" presId="urn:microsoft.com/office/officeart/2005/8/layout/hierarchy4"/>
    <dgm:cxn modelId="{0201BA72-A5E2-463C-B99E-6F063CD5EC32}" type="presParOf" srcId="{A5EB7ADC-E5F5-4689-A92B-797EEA7C209A}" destId="{D401A70B-90B0-4161-AAA9-689419F6E2C1}" srcOrd="1" destOrd="0" presId="urn:microsoft.com/office/officeart/2005/8/layout/hierarchy4"/>
    <dgm:cxn modelId="{6D5AEE3F-6C6F-423A-8DA5-E0484C1FCF46}" type="presParOf" srcId="{A5EB7ADC-E5F5-4689-A92B-797EEA7C209A}" destId="{5E4AB564-123D-43EE-BC0E-22B3FC6616C4}" srcOrd="2" destOrd="0" presId="urn:microsoft.com/office/officeart/2005/8/layout/hierarchy4"/>
    <dgm:cxn modelId="{2DF04AFF-4FAB-4BA2-A0D6-E3345C5C9DC4}" type="presParOf" srcId="{5E4AB564-123D-43EE-BC0E-22B3FC6616C4}" destId="{D54CD4DE-1D02-49DF-83CD-A7B091B69183}" srcOrd="0" destOrd="0" presId="urn:microsoft.com/office/officeart/2005/8/layout/hierarchy4"/>
    <dgm:cxn modelId="{73CFA4C5-2D17-45B2-B126-1C7FE4C7988B}" type="presParOf" srcId="{D54CD4DE-1D02-49DF-83CD-A7B091B69183}" destId="{FE1A9AC2-F588-4C53-B5FE-5C2FD9A9E7A4}" srcOrd="0" destOrd="0" presId="urn:microsoft.com/office/officeart/2005/8/layout/hierarchy4"/>
    <dgm:cxn modelId="{9C13A9F6-5B96-40B1-B419-08AB111E3645}" type="presParOf" srcId="{D54CD4DE-1D02-49DF-83CD-A7B091B69183}" destId="{9C0F4FB0-50CD-44C5-96F2-A45EC2067A5D}" srcOrd="1" destOrd="0" presId="urn:microsoft.com/office/officeart/2005/8/layout/hierarchy4"/>
    <dgm:cxn modelId="{7BD0F1FE-42F4-4A91-A177-1AF634492257}" type="presParOf" srcId="{A32188DA-FFEC-4FEF-86BB-40E66E6A2D85}" destId="{2D5E8965-3B1C-4487-B453-E8CBE51EA3BA}" srcOrd="1" destOrd="0" presId="urn:microsoft.com/office/officeart/2005/8/layout/hierarchy4"/>
    <dgm:cxn modelId="{46EC9C4F-9978-4A8F-B1F9-7C8F8F3AA1D4}" type="presParOf" srcId="{A32188DA-FFEC-4FEF-86BB-40E66E6A2D85}" destId="{95AE5F93-D105-49A0-A373-6250E968F647}" srcOrd="2" destOrd="0" presId="urn:microsoft.com/office/officeart/2005/8/layout/hierarchy4"/>
    <dgm:cxn modelId="{3623E060-6C3B-42BE-BF49-F650C1AE4A07}" type="presParOf" srcId="{95AE5F93-D105-49A0-A373-6250E968F647}" destId="{04FF826E-3343-4277-8B17-544530FFBBB7}" srcOrd="0" destOrd="0" presId="urn:microsoft.com/office/officeart/2005/8/layout/hierarchy4"/>
    <dgm:cxn modelId="{C9E0E100-D367-4CE7-962D-751A2644BE2F}" type="presParOf" srcId="{95AE5F93-D105-49A0-A373-6250E968F647}" destId="{680B5924-C4B7-4592-BC42-56AA839B72C8}" srcOrd="1" destOrd="0" presId="urn:microsoft.com/office/officeart/2005/8/layout/hierarchy4"/>
    <dgm:cxn modelId="{AB17FFF0-C658-4E8E-9FB0-267663DAAD63}" type="presParOf" srcId="{95AE5F93-D105-49A0-A373-6250E968F647}" destId="{B822E29B-A077-4495-95ED-9468C198FA16}" srcOrd="2" destOrd="0" presId="urn:microsoft.com/office/officeart/2005/8/layout/hierarchy4"/>
    <dgm:cxn modelId="{EE1240B0-EDEF-4A2D-990B-72204AC5FFF4}" type="presParOf" srcId="{B822E29B-A077-4495-95ED-9468C198FA16}" destId="{740020A7-44A3-4755-AC51-51C948195CF9}" srcOrd="0" destOrd="0" presId="urn:microsoft.com/office/officeart/2005/8/layout/hierarchy4"/>
    <dgm:cxn modelId="{9B828229-7EC3-4D81-88E3-F9A37551E162}" type="presParOf" srcId="{740020A7-44A3-4755-AC51-51C948195CF9}" destId="{CB8C85D9-715E-49D7-9843-DA662CEF8EDB}" srcOrd="0" destOrd="0" presId="urn:microsoft.com/office/officeart/2005/8/layout/hierarchy4"/>
    <dgm:cxn modelId="{F3BB02F0-1201-4C69-8E80-9B229F95740B}" type="presParOf" srcId="{740020A7-44A3-4755-AC51-51C948195CF9}" destId="{A74CA78E-2B10-4D4B-968A-B1D66C8F3877}" srcOrd="1" destOrd="0" presId="urn:microsoft.com/office/officeart/2005/8/layout/hierarchy4"/>
    <dgm:cxn modelId="{4350187E-6270-4DF9-8283-46C5F295C994}" type="presParOf" srcId="{B822E29B-A077-4495-95ED-9468C198FA16}" destId="{F0AACC9B-6F4E-4353-B430-21130CCF347C}" srcOrd="1" destOrd="0" presId="urn:microsoft.com/office/officeart/2005/8/layout/hierarchy4"/>
    <dgm:cxn modelId="{B72EF02A-0A77-4DE5-8F03-7EDF108BF0B4}" type="presParOf" srcId="{B822E29B-A077-4495-95ED-9468C198FA16}" destId="{3A1B0DEB-0495-47CC-8F43-A18C61D21920}" srcOrd="2" destOrd="0" presId="urn:microsoft.com/office/officeart/2005/8/layout/hierarchy4"/>
    <dgm:cxn modelId="{BFD7AA40-96CF-4604-A857-A7C54A4F87A1}" type="presParOf" srcId="{3A1B0DEB-0495-47CC-8F43-A18C61D21920}" destId="{EF5244E4-F3BF-463E-B271-CDF13E865C28}" srcOrd="0" destOrd="0" presId="urn:microsoft.com/office/officeart/2005/8/layout/hierarchy4"/>
    <dgm:cxn modelId="{6C9E807E-D876-49EC-99CB-F2671A4AF4CF}" type="presParOf" srcId="{3A1B0DEB-0495-47CC-8F43-A18C61D21920}" destId="{B5B4C410-556C-4308-9CDE-58F18CF70C6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6DAFF-A501-48F1-AAE1-DBFE75556AD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5622637-E791-4199-8EBA-DF463B18CA68}">
      <dgm:prSet phldrT="[Text]"/>
      <dgm:spPr/>
      <dgm:t>
        <a:bodyPr/>
        <a:lstStyle/>
        <a:p>
          <a:r>
            <a:rPr lang="en-AU" dirty="0" smtClean="0"/>
            <a:t>HTTP Server</a:t>
          </a:r>
        </a:p>
      </dgm:t>
    </dgm:pt>
    <dgm:pt modelId="{73B1D315-FA56-419F-AB32-7051AF764526}" type="parTrans" cxnId="{74FB9117-0CCA-4CF1-A3A4-FE9337E88861}">
      <dgm:prSet/>
      <dgm:spPr/>
      <dgm:t>
        <a:bodyPr/>
        <a:lstStyle/>
        <a:p>
          <a:endParaRPr lang="en-AU"/>
        </a:p>
      </dgm:t>
    </dgm:pt>
    <dgm:pt modelId="{653642FA-1767-4B6C-9232-028A94D3F336}" type="sibTrans" cxnId="{74FB9117-0CCA-4CF1-A3A4-FE9337E88861}">
      <dgm:prSet/>
      <dgm:spPr/>
      <dgm:t>
        <a:bodyPr/>
        <a:lstStyle/>
        <a:p>
          <a:endParaRPr lang="en-AU"/>
        </a:p>
      </dgm:t>
    </dgm:pt>
    <dgm:pt modelId="{C302689C-0B7A-46B3-9982-98A475C62491}">
      <dgm:prSet phldrT="[Text]"/>
      <dgm:spPr/>
      <dgm:t>
        <a:bodyPr/>
        <a:lstStyle/>
        <a:p>
          <a:r>
            <a:rPr lang="en-AU" dirty="0" smtClean="0"/>
            <a:t>Terminology Service</a:t>
          </a:r>
        </a:p>
      </dgm:t>
    </dgm:pt>
    <dgm:pt modelId="{4A9FCB33-35C3-4CF0-8459-A2830D4B62A8}" type="parTrans" cxnId="{8000BF05-9F44-4F09-A529-E351ACDB94A6}">
      <dgm:prSet/>
      <dgm:spPr/>
      <dgm:t>
        <a:bodyPr/>
        <a:lstStyle/>
        <a:p>
          <a:endParaRPr lang="en-AU"/>
        </a:p>
      </dgm:t>
    </dgm:pt>
    <dgm:pt modelId="{004FBBB3-987E-4D25-BFCB-103462F6F05B}" type="sibTrans" cxnId="{8000BF05-9F44-4F09-A529-E351ACDB94A6}">
      <dgm:prSet/>
      <dgm:spPr/>
      <dgm:t>
        <a:bodyPr/>
        <a:lstStyle/>
        <a:p>
          <a:endParaRPr lang="en-AU"/>
        </a:p>
      </dgm:t>
    </dgm:pt>
    <dgm:pt modelId="{07467B6F-B979-4594-9EAF-2117B71FCED2}">
      <dgm:prSet phldrT="[Text]"/>
      <dgm:spPr/>
      <dgm:t>
        <a:bodyPr/>
        <a:lstStyle/>
        <a:p>
          <a:r>
            <a:rPr lang="en-AU" dirty="0" smtClean="0"/>
            <a:t>SNOMED-CT</a:t>
          </a:r>
        </a:p>
      </dgm:t>
    </dgm:pt>
    <dgm:pt modelId="{9B4ABB41-4A93-40E8-B5E5-56AFA3D19E2F}" type="parTrans" cxnId="{E741AE75-CD67-4248-A181-43BFD525D2AC}">
      <dgm:prSet/>
      <dgm:spPr/>
      <dgm:t>
        <a:bodyPr/>
        <a:lstStyle/>
        <a:p>
          <a:endParaRPr lang="en-AU"/>
        </a:p>
      </dgm:t>
    </dgm:pt>
    <dgm:pt modelId="{8138E498-A784-451A-87D0-811E7262ECE8}" type="sibTrans" cxnId="{E741AE75-CD67-4248-A181-43BFD525D2AC}">
      <dgm:prSet/>
      <dgm:spPr/>
      <dgm:t>
        <a:bodyPr/>
        <a:lstStyle/>
        <a:p>
          <a:endParaRPr lang="en-AU"/>
        </a:p>
      </dgm:t>
    </dgm:pt>
    <dgm:pt modelId="{09AF4C8D-8D48-4FA2-A67E-9784E7F3DAE7}">
      <dgm:prSet phldrT="[Text]"/>
      <dgm:spPr/>
      <dgm:t>
        <a:bodyPr/>
        <a:lstStyle/>
        <a:p>
          <a:r>
            <a:rPr lang="en-AU" dirty="0" smtClean="0"/>
            <a:t>Gello REST Services</a:t>
          </a:r>
        </a:p>
      </dgm:t>
    </dgm:pt>
    <dgm:pt modelId="{C2A4DF2B-C834-40B0-B373-7226A910B197}" type="parTrans" cxnId="{69156BC2-1732-4CFB-851C-30A646E1C394}">
      <dgm:prSet/>
      <dgm:spPr/>
      <dgm:t>
        <a:bodyPr/>
        <a:lstStyle/>
        <a:p>
          <a:endParaRPr lang="en-AU"/>
        </a:p>
      </dgm:t>
    </dgm:pt>
    <dgm:pt modelId="{B99A4927-5110-4880-A357-FA49A106842A}" type="sibTrans" cxnId="{69156BC2-1732-4CFB-851C-30A646E1C394}">
      <dgm:prSet/>
      <dgm:spPr/>
      <dgm:t>
        <a:bodyPr/>
        <a:lstStyle/>
        <a:p>
          <a:endParaRPr lang="en-AU"/>
        </a:p>
      </dgm:t>
    </dgm:pt>
    <dgm:pt modelId="{B70CF04E-B4AB-48DF-89EB-E15D2985DC26}">
      <dgm:prSet phldrT="[Text]"/>
      <dgm:spPr/>
      <dgm:t>
        <a:bodyPr/>
        <a:lstStyle/>
        <a:p>
          <a:r>
            <a:rPr lang="en-AU" dirty="0" smtClean="0"/>
            <a:t>Gello Engine</a:t>
          </a:r>
          <a:endParaRPr lang="en-AU" dirty="0"/>
        </a:p>
      </dgm:t>
    </dgm:pt>
    <dgm:pt modelId="{94BB469C-7B6F-4359-ACA8-6FFA3D97A70A}" type="parTrans" cxnId="{193FA357-69BA-49CD-B4EB-D08C66A27A3D}">
      <dgm:prSet/>
      <dgm:spPr/>
      <dgm:t>
        <a:bodyPr/>
        <a:lstStyle/>
        <a:p>
          <a:endParaRPr lang="en-AU"/>
        </a:p>
      </dgm:t>
    </dgm:pt>
    <dgm:pt modelId="{A0AFC03C-5E15-46ED-B6A7-8F023EF5D1F9}" type="sibTrans" cxnId="{193FA357-69BA-49CD-B4EB-D08C66A27A3D}">
      <dgm:prSet/>
      <dgm:spPr/>
      <dgm:t>
        <a:bodyPr/>
        <a:lstStyle/>
        <a:p>
          <a:endParaRPr lang="en-AU"/>
        </a:p>
      </dgm:t>
    </dgm:pt>
    <dgm:pt modelId="{727B2E3E-54F6-4F48-824B-FB62B0FA7C66}">
      <dgm:prSet phldrT="[Text]"/>
      <dgm:spPr/>
      <dgm:t>
        <a:bodyPr/>
        <a:lstStyle/>
        <a:p>
          <a:r>
            <a:rPr lang="en-AU" dirty="0" smtClean="0"/>
            <a:t>Gello Runtime</a:t>
          </a:r>
          <a:br>
            <a:rPr lang="en-AU" dirty="0" smtClean="0"/>
          </a:br>
          <a:r>
            <a:rPr lang="en-AU" dirty="0" smtClean="0"/>
            <a:t>VM</a:t>
          </a:r>
          <a:endParaRPr lang="en-AU" dirty="0"/>
        </a:p>
      </dgm:t>
    </dgm:pt>
    <dgm:pt modelId="{D5B9EC0A-1DB8-45D2-A5D1-1237C09FF418}" type="parTrans" cxnId="{056B9A14-2A3B-4B6A-ACAA-53B7741049D5}">
      <dgm:prSet/>
      <dgm:spPr/>
      <dgm:t>
        <a:bodyPr/>
        <a:lstStyle/>
        <a:p>
          <a:endParaRPr lang="en-AU"/>
        </a:p>
      </dgm:t>
    </dgm:pt>
    <dgm:pt modelId="{F5209FFB-605C-48E4-866F-1839F33977C9}" type="sibTrans" cxnId="{056B9A14-2A3B-4B6A-ACAA-53B7741049D5}">
      <dgm:prSet/>
      <dgm:spPr/>
      <dgm:t>
        <a:bodyPr/>
        <a:lstStyle/>
        <a:p>
          <a:endParaRPr lang="en-AU"/>
        </a:p>
      </dgm:t>
    </dgm:pt>
    <dgm:pt modelId="{B2CE9954-DA92-41B5-A395-A458EB4F54BF}">
      <dgm:prSet phldrT="[Text]"/>
      <dgm:spPr/>
      <dgm:t>
        <a:bodyPr/>
        <a:lstStyle/>
        <a:p>
          <a:r>
            <a:rPr lang="en-AU" dirty="0" smtClean="0"/>
            <a:t>Gello Core</a:t>
          </a:r>
          <a:endParaRPr lang="en-AU" dirty="0"/>
        </a:p>
      </dgm:t>
    </dgm:pt>
    <dgm:pt modelId="{E4259AB8-3B43-495D-BEA1-3A438C88E882}" type="parTrans" cxnId="{753B861A-D220-4058-98EC-1DA6E803C87B}">
      <dgm:prSet/>
      <dgm:spPr/>
      <dgm:t>
        <a:bodyPr/>
        <a:lstStyle/>
        <a:p>
          <a:endParaRPr lang="en-AU"/>
        </a:p>
      </dgm:t>
    </dgm:pt>
    <dgm:pt modelId="{F1BEB95A-AEB4-40D1-987E-5DE2A6528D9E}" type="sibTrans" cxnId="{753B861A-D220-4058-98EC-1DA6E803C87B}">
      <dgm:prSet/>
      <dgm:spPr/>
      <dgm:t>
        <a:bodyPr/>
        <a:lstStyle/>
        <a:p>
          <a:endParaRPr lang="en-AU"/>
        </a:p>
      </dgm:t>
    </dgm:pt>
    <dgm:pt modelId="{661C7BD5-DA2A-4811-B3C7-1A041011CF6D}">
      <dgm:prSet phldrT="[Text]"/>
      <dgm:spPr/>
      <dgm:t>
        <a:bodyPr/>
        <a:lstStyle/>
        <a:p>
          <a:r>
            <a:rPr lang="en-AU" dirty="0" smtClean="0"/>
            <a:t>Gello Measures</a:t>
          </a:r>
          <a:endParaRPr lang="en-AU" dirty="0"/>
        </a:p>
      </dgm:t>
    </dgm:pt>
    <dgm:pt modelId="{90D696EF-8B3D-49AB-B81B-173B08324A5C}" type="parTrans" cxnId="{40960A80-D18D-4E36-A0D1-6E2E8F926A37}">
      <dgm:prSet/>
      <dgm:spPr/>
      <dgm:t>
        <a:bodyPr/>
        <a:lstStyle/>
        <a:p>
          <a:endParaRPr lang="en-AU"/>
        </a:p>
      </dgm:t>
    </dgm:pt>
    <dgm:pt modelId="{2EA158DA-7FB8-4266-8F5F-320DF8BAAEDD}" type="sibTrans" cxnId="{40960A80-D18D-4E36-A0D1-6E2E8F926A37}">
      <dgm:prSet/>
      <dgm:spPr/>
      <dgm:t>
        <a:bodyPr/>
        <a:lstStyle/>
        <a:p>
          <a:endParaRPr lang="en-AU"/>
        </a:p>
      </dgm:t>
    </dgm:pt>
    <dgm:pt modelId="{FD56538F-529D-4EB0-9E77-AD7EF0362A2D}">
      <dgm:prSet phldrT="[Text]"/>
      <dgm:spPr/>
      <dgm:t>
        <a:bodyPr/>
        <a:lstStyle/>
        <a:p>
          <a:r>
            <a:rPr lang="en-AU" dirty="0" smtClean="0"/>
            <a:t>Gello </a:t>
          </a:r>
          <a:br>
            <a:rPr lang="en-AU" dirty="0" smtClean="0"/>
          </a:br>
          <a:r>
            <a:rPr lang="en-AU" dirty="0" smtClean="0"/>
            <a:t>ISO21090 </a:t>
          </a:r>
          <a:br>
            <a:rPr lang="en-AU" dirty="0" smtClean="0"/>
          </a:br>
          <a:r>
            <a:rPr lang="en-AU" dirty="0" smtClean="0"/>
            <a:t>Data types</a:t>
          </a:r>
          <a:endParaRPr lang="en-AU" dirty="0"/>
        </a:p>
      </dgm:t>
    </dgm:pt>
    <dgm:pt modelId="{57D5D773-7E6D-4784-A3ED-CFF2467F415F}" type="parTrans" cxnId="{0A3CA9C0-853D-423B-97B5-63F85F2F9668}">
      <dgm:prSet/>
      <dgm:spPr/>
      <dgm:t>
        <a:bodyPr/>
        <a:lstStyle/>
        <a:p>
          <a:endParaRPr lang="en-AU"/>
        </a:p>
      </dgm:t>
    </dgm:pt>
    <dgm:pt modelId="{DD2871E0-EDFF-434E-8D41-49AB595D7348}" type="sibTrans" cxnId="{0A3CA9C0-853D-423B-97B5-63F85F2F9668}">
      <dgm:prSet/>
      <dgm:spPr/>
      <dgm:t>
        <a:bodyPr/>
        <a:lstStyle/>
        <a:p>
          <a:endParaRPr lang="en-AU"/>
        </a:p>
      </dgm:t>
    </dgm:pt>
    <dgm:pt modelId="{52913342-39BE-460A-A4FB-F5FC7C211063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VA Gello Extension </a:t>
          </a:r>
          <a:endParaRPr lang="en-AU" dirty="0"/>
        </a:p>
      </dgm:t>
    </dgm:pt>
    <dgm:pt modelId="{EA04BAA2-F883-4627-974E-58E5E94EBFC4}" type="parTrans" cxnId="{A2F50AF9-A805-4B34-A5CE-C5A7AC5285EA}">
      <dgm:prSet/>
      <dgm:spPr/>
      <dgm:t>
        <a:bodyPr/>
        <a:lstStyle/>
        <a:p>
          <a:endParaRPr lang="en-AU"/>
        </a:p>
      </dgm:t>
    </dgm:pt>
    <dgm:pt modelId="{373A2A4C-40EE-496B-8E8B-1B05A3AD27E5}" type="sibTrans" cxnId="{A2F50AF9-A805-4B34-A5CE-C5A7AC5285EA}">
      <dgm:prSet/>
      <dgm:spPr/>
      <dgm:t>
        <a:bodyPr/>
        <a:lstStyle/>
        <a:p>
          <a:endParaRPr lang="en-AU"/>
        </a:p>
      </dgm:t>
    </dgm:pt>
    <dgm:pt modelId="{C265DDD2-D8BB-4387-8613-EF4DB5079F1D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VA VMR</a:t>
          </a:r>
          <a:endParaRPr lang="en-AU" dirty="0"/>
        </a:p>
      </dgm:t>
    </dgm:pt>
    <dgm:pt modelId="{94FCAEBF-D944-41D6-A7AA-8ADCD639CFB9}" type="parTrans" cxnId="{F75301F4-8FC2-4A80-9400-3C39C38772CC}">
      <dgm:prSet/>
      <dgm:spPr/>
      <dgm:t>
        <a:bodyPr/>
        <a:lstStyle/>
        <a:p>
          <a:endParaRPr lang="en-AU"/>
        </a:p>
      </dgm:t>
    </dgm:pt>
    <dgm:pt modelId="{A05DACF6-404A-46DA-89EB-7CF6B0227A02}" type="sibTrans" cxnId="{F75301F4-8FC2-4A80-9400-3C39C38772CC}">
      <dgm:prSet/>
      <dgm:spPr/>
      <dgm:t>
        <a:bodyPr/>
        <a:lstStyle/>
        <a:p>
          <a:endParaRPr lang="en-AU"/>
        </a:p>
      </dgm:t>
    </dgm:pt>
    <dgm:pt modelId="{4CB7F504-39E8-4EA6-924C-A3BF7C2BE44D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VA Taxonomy</a:t>
          </a:r>
          <a:endParaRPr lang="en-AU" dirty="0"/>
        </a:p>
      </dgm:t>
    </dgm:pt>
    <dgm:pt modelId="{2317F9DF-BCF1-4265-8861-A5C8DD79998B}" type="parTrans" cxnId="{4141CAEA-BD2D-4C62-BD08-1E1F400F2C5B}">
      <dgm:prSet/>
      <dgm:spPr/>
      <dgm:t>
        <a:bodyPr/>
        <a:lstStyle/>
        <a:p>
          <a:endParaRPr lang="en-AU"/>
        </a:p>
      </dgm:t>
    </dgm:pt>
    <dgm:pt modelId="{9CCD4F1A-4BB5-4D15-81AD-227F3622F68B}" type="sibTrans" cxnId="{4141CAEA-BD2D-4C62-BD08-1E1F400F2C5B}">
      <dgm:prSet/>
      <dgm:spPr/>
      <dgm:t>
        <a:bodyPr/>
        <a:lstStyle/>
        <a:p>
          <a:endParaRPr lang="en-AU"/>
        </a:p>
      </dgm:t>
    </dgm:pt>
    <dgm:pt modelId="{6DE65C1C-2228-4B4C-A588-C9468EF868F4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NHIN to SNOMED-CT  &amp; LOINC Terminology Map</a:t>
          </a:r>
          <a:endParaRPr lang="en-AU" dirty="0"/>
        </a:p>
      </dgm:t>
    </dgm:pt>
    <dgm:pt modelId="{2BE043BE-FA04-4C4B-845E-49E52AAA0BCA}" type="parTrans" cxnId="{6DCF3E7F-1E15-4FAA-8911-E62B0031D0C6}">
      <dgm:prSet/>
      <dgm:spPr/>
      <dgm:t>
        <a:bodyPr/>
        <a:lstStyle/>
        <a:p>
          <a:endParaRPr lang="en-AU"/>
        </a:p>
      </dgm:t>
    </dgm:pt>
    <dgm:pt modelId="{289292F9-3F0C-40D0-B73F-3F76D7FD3B30}" type="sibTrans" cxnId="{6DCF3E7F-1E15-4FAA-8911-E62B0031D0C6}">
      <dgm:prSet/>
      <dgm:spPr/>
      <dgm:t>
        <a:bodyPr/>
        <a:lstStyle/>
        <a:p>
          <a:endParaRPr lang="en-AU"/>
        </a:p>
      </dgm:t>
    </dgm:pt>
    <dgm:pt modelId="{4FFAA47E-2BD0-4D4C-9D80-388C2511F91F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VA Measure Units</a:t>
          </a:r>
          <a:endParaRPr lang="en-AU" dirty="0"/>
        </a:p>
      </dgm:t>
    </dgm:pt>
    <dgm:pt modelId="{D3B6DA3C-9362-4B6F-8E8B-69C7B67158B3}" type="parTrans" cxnId="{6D1C239F-AC93-4B12-BC44-62A0546E2C35}">
      <dgm:prSet/>
      <dgm:spPr/>
      <dgm:t>
        <a:bodyPr/>
        <a:lstStyle/>
        <a:p>
          <a:endParaRPr lang="en-AU"/>
        </a:p>
      </dgm:t>
    </dgm:pt>
    <dgm:pt modelId="{F6A0C0DC-5471-4FC9-9B33-0851E12B0F5C}" type="sibTrans" cxnId="{6D1C239F-AC93-4B12-BC44-62A0546E2C35}">
      <dgm:prSet/>
      <dgm:spPr/>
      <dgm:t>
        <a:bodyPr/>
        <a:lstStyle/>
        <a:p>
          <a:endParaRPr lang="en-AU"/>
        </a:p>
      </dgm:t>
    </dgm:pt>
    <dgm:pt modelId="{0A9B66BE-C97F-476B-8814-6A83CCDECB3B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MDWS VMR Cache</a:t>
          </a:r>
          <a:endParaRPr lang="en-AU" dirty="0"/>
        </a:p>
      </dgm:t>
    </dgm:pt>
    <dgm:pt modelId="{942EF2AD-2604-4C0D-897F-6D7CCC38CAAD}" type="parTrans" cxnId="{0C17D9B8-B16F-472A-ADB2-928BA9CDFCD4}">
      <dgm:prSet/>
      <dgm:spPr/>
      <dgm:t>
        <a:bodyPr/>
        <a:lstStyle/>
        <a:p>
          <a:endParaRPr lang="en-AU"/>
        </a:p>
      </dgm:t>
    </dgm:pt>
    <dgm:pt modelId="{33A0C20B-4AD0-48C3-AA86-7183412A3F9C}" type="sibTrans" cxnId="{0C17D9B8-B16F-472A-ADB2-928BA9CDFCD4}">
      <dgm:prSet/>
      <dgm:spPr/>
      <dgm:t>
        <a:bodyPr/>
        <a:lstStyle/>
        <a:p>
          <a:endParaRPr lang="en-AU"/>
        </a:p>
      </dgm:t>
    </dgm:pt>
    <dgm:pt modelId="{9B8F75A2-3AB4-4841-96A5-742286B00384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MDWS </a:t>
          </a:r>
          <a:br>
            <a:rPr lang="en-AU" dirty="0" smtClean="0"/>
          </a:br>
          <a:r>
            <a:rPr lang="en-AU" dirty="0" smtClean="0"/>
            <a:t>EMR Service Client</a:t>
          </a:r>
          <a:endParaRPr lang="en-AU" dirty="0"/>
        </a:p>
      </dgm:t>
    </dgm:pt>
    <dgm:pt modelId="{3A8BAFA9-BBA8-4E1B-BCBA-15DE294CED7E}" type="parTrans" cxnId="{3A5E17C5-6E50-4A76-81EA-A182E9169D9B}">
      <dgm:prSet/>
      <dgm:spPr/>
      <dgm:t>
        <a:bodyPr/>
        <a:lstStyle/>
        <a:p>
          <a:endParaRPr lang="en-AU"/>
        </a:p>
      </dgm:t>
    </dgm:pt>
    <dgm:pt modelId="{3DEF8F83-0470-4F9D-BD7D-71DA4D7E7694}" type="sibTrans" cxnId="{3A5E17C5-6E50-4A76-81EA-A182E9169D9B}">
      <dgm:prSet/>
      <dgm:spPr/>
      <dgm:t>
        <a:bodyPr/>
        <a:lstStyle/>
        <a:p>
          <a:endParaRPr lang="en-AU"/>
        </a:p>
      </dgm:t>
    </dgm:pt>
    <dgm:pt modelId="{5C8E6A28-944E-4BF6-93FF-3164CB0FE504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NHIN XML Interface</a:t>
          </a:r>
          <a:endParaRPr lang="en-AU" dirty="0"/>
        </a:p>
      </dgm:t>
    </dgm:pt>
    <dgm:pt modelId="{E978863A-5721-4D6C-A278-6A1F2AB24125}" type="parTrans" cxnId="{C889E529-CFA1-4E49-B545-4D062DEB7E92}">
      <dgm:prSet/>
      <dgm:spPr/>
      <dgm:t>
        <a:bodyPr/>
        <a:lstStyle/>
        <a:p>
          <a:endParaRPr lang="en-AU"/>
        </a:p>
      </dgm:t>
    </dgm:pt>
    <dgm:pt modelId="{41325645-EB22-40B8-A0F2-FD24103569FE}" type="sibTrans" cxnId="{C889E529-CFA1-4E49-B545-4D062DEB7E92}">
      <dgm:prSet/>
      <dgm:spPr/>
      <dgm:t>
        <a:bodyPr/>
        <a:lstStyle/>
        <a:p>
          <a:endParaRPr lang="en-AU"/>
        </a:p>
      </dgm:t>
    </dgm:pt>
    <dgm:pt modelId="{BB5858ED-1DFB-4B73-905C-1169FA8AAF29}">
      <dgm:prSet phldrT="[Text]"/>
      <dgm:spPr/>
      <dgm:t>
        <a:bodyPr/>
        <a:lstStyle/>
        <a:p>
          <a:r>
            <a:rPr lang="en-AU" dirty="0" smtClean="0"/>
            <a:t>LOINC</a:t>
          </a:r>
        </a:p>
      </dgm:t>
    </dgm:pt>
    <dgm:pt modelId="{4B01A554-5B89-41D2-89A8-46F6AF86F6B7}" type="parTrans" cxnId="{289B1B7A-54CC-4476-85CE-DB20718A7BC1}">
      <dgm:prSet/>
      <dgm:spPr/>
      <dgm:t>
        <a:bodyPr/>
        <a:lstStyle/>
        <a:p>
          <a:endParaRPr lang="en-AU"/>
        </a:p>
      </dgm:t>
    </dgm:pt>
    <dgm:pt modelId="{A91B9622-1C29-42A9-8267-FA3F4FEDE4C3}" type="sibTrans" cxnId="{289B1B7A-54CC-4476-85CE-DB20718A7BC1}">
      <dgm:prSet/>
      <dgm:spPr/>
      <dgm:t>
        <a:bodyPr/>
        <a:lstStyle/>
        <a:p>
          <a:endParaRPr lang="en-AU"/>
        </a:p>
      </dgm:t>
    </dgm:pt>
    <dgm:pt modelId="{A32188DA-FFEC-4FEF-86BB-40E66E6A2D85}" type="pres">
      <dgm:prSet presAssocID="{5BE6DAFF-A501-48F1-AAE1-DBFE75556A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5AE5F93-D105-49A0-A373-6250E968F647}" type="pres">
      <dgm:prSet presAssocID="{75622637-E791-4199-8EBA-DF463B18CA68}" presName="vertOne" presStyleCnt="0"/>
      <dgm:spPr/>
      <dgm:t>
        <a:bodyPr/>
        <a:lstStyle/>
        <a:p>
          <a:endParaRPr lang="en-AU"/>
        </a:p>
      </dgm:t>
    </dgm:pt>
    <dgm:pt modelId="{04FF826E-3343-4277-8B17-544530FFBBB7}" type="pres">
      <dgm:prSet presAssocID="{75622637-E791-4199-8EBA-DF463B18CA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80B5924-C4B7-4592-BC42-56AA839B72C8}" type="pres">
      <dgm:prSet presAssocID="{75622637-E791-4199-8EBA-DF463B18CA68}" presName="parTransOne" presStyleCnt="0"/>
      <dgm:spPr/>
      <dgm:t>
        <a:bodyPr/>
        <a:lstStyle/>
        <a:p>
          <a:endParaRPr lang="en-AU"/>
        </a:p>
      </dgm:t>
    </dgm:pt>
    <dgm:pt modelId="{B822E29B-A077-4495-95ED-9468C198FA16}" type="pres">
      <dgm:prSet presAssocID="{75622637-E791-4199-8EBA-DF463B18CA68}" presName="horzOne" presStyleCnt="0"/>
      <dgm:spPr/>
      <dgm:t>
        <a:bodyPr/>
        <a:lstStyle/>
        <a:p>
          <a:endParaRPr lang="en-AU"/>
        </a:p>
      </dgm:t>
    </dgm:pt>
    <dgm:pt modelId="{2929854A-66AE-46CA-88F1-81CAF35C281F}" type="pres">
      <dgm:prSet presAssocID="{C302689C-0B7A-46B3-9982-98A475C62491}" presName="vertTwo" presStyleCnt="0"/>
      <dgm:spPr/>
      <dgm:t>
        <a:bodyPr/>
        <a:lstStyle/>
        <a:p>
          <a:endParaRPr lang="en-AU"/>
        </a:p>
      </dgm:t>
    </dgm:pt>
    <dgm:pt modelId="{62CBD066-5D63-46B7-BB40-C8E8A5036CA4}" type="pres">
      <dgm:prSet presAssocID="{C302689C-0B7A-46B3-9982-98A475C62491}" presName="txTwo" presStyleLbl="node2" presStyleIdx="0" presStyleCnt="2" custScaleY="33646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E01CF5F-17BA-4742-AAA5-FE1A4D90E615}" type="pres">
      <dgm:prSet presAssocID="{C302689C-0B7A-46B3-9982-98A475C62491}" presName="parTransTwo" presStyleCnt="0"/>
      <dgm:spPr/>
      <dgm:t>
        <a:bodyPr/>
        <a:lstStyle/>
        <a:p>
          <a:endParaRPr lang="en-AU"/>
        </a:p>
      </dgm:t>
    </dgm:pt>
    <dgm:pt modelId="{DEF669B0-E1B2-46D0-ADE0-6EE32C0529DC}" type="pres">
      <dgm:prSet presAssocID="{C302689C-0B7A-46B3-9982-98A475C62491}" presName="horzTwo" presStyleCnt="0"/>
      <dgm:spPr/>
      <dgm:t>
        <a:bodyPr/>
        <a:lstStyle/>
        <a:p>
          <a:endParaRPr lang="en-AU"/>
        </a:p>
      </dgm:t>
    </dgm:pt>
    <dgm:pt modelId="{CD1BCC2B-D238-4B0E-9CFF-49095A15FC13}" type="pres">
      <dgm:prSet presAssocID="{BB5858ED-1DFB-4B73-905C-1169FA8AAF29}" presName="vertThree" presStyleCnt="0"/>
      <dgm:spPr/>
    </dgm:pt>
    <dgm:pt modelId="{96730C52-3B65-4D07-BA30-5DC0F2B923EA}" type="pres">
      <dgm:prSet presAssocID="{BB5858ED-1DFB-4B73-905C-1169FA8AAF2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7AE2330-5126-4739-BEDC-548E9A3871D1}" type="pres">
      <dgm:prSet presAssocID="{BB5858ED-1DFB-4B73-905C-1169FA8AAF29}" presName="horzThree" presStyleCnt="0"/>
      <dgm:spPr/>
    </dgm:pt>
    <dgm:pt modelId="{375E07B2-AF5E-4C62-A10C-530EDBC494CB}" type="pres">
      <dgm:prSet presAssocID="{A91B9622-1C29-42A9-8267-FA3F4FEDE4C3}" presName="sibSpaceThree" presStyleCnt="0"/>
      <dgm:spPr/>
    </dgm:pt>
    <dgm:pt modelId="{5675C3B1-4A0F-4D2C-BD50-95253DD24930}" type="pres">
      <dgm:prSet presAssocID="{07467B6F-B979-4594-9EAF-2117B71FCED2}" presName="vertThree" presStyleCnt="0"/>
      <dgm:spPr/>
      <dgm:t>
        <a:bodyPr/>
        <a:lstStyle/>
        <a:p>
          <a:endParaRPr lang="en-AU"/>
        </a:p>
      </dgm:t>
    </dgm:pt>
    <dgm:pt modelId="{96D5E806-3B5F-45C0-9FC1-04F81A1B48D7}" type="pres">
      <dgm:prSet presAssocID="{07467B6F-B979-4594-9EAF-2117B71FCED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4EFF7FB-0B2E-46BC-B0F1-27AD9296AB9E}" type="pres">
      <dgm:prSet presAssocID="{07467B6F-B979-4594-9EAF-2117B71FCED2}" presName="horzThree" presStyleCnt="0"/>
      <dgm:spPr/>
      <dgm:t>
        <a:bodyPr/>
        <a:lstStyle/>
        <a:p>
          <a:endParaRPr lang="en-AU"/>
        </a:p>
      </dgm:t>
    </dgm:pt>
    <dgm:pt modelId="{90121E52-E9BD-4BD8-8569-CA9F062F6EEC}" type="pres">
      <dgm:prSet presAssocID="{004FBBB3-987E-4D25-BFCB-103462F6F05B}" presName="sibSpaceTwo" presStyleCnt="0"/>
      <dgm:spPr/>
      <dgm:t>
        <a:bodyPr/>
        <a:lstStyle/>
        <a:p>
          <a:endParaRPr lang="en-AU"/>
        </a:p>
      </dgm:t>
    </dgm:pt>
    <dgm:pt modelId="{317EA284-01AD-43C9-9D75-5C257A8B640C}" type="pres">
      <dgm:prSet presAssocID="{09AF4C8D-8D48-4FA2-A67E-9784E7F3DAE7}" presName="vertTwo" presStyleCnt="0"/>
      <dgm:spPr/>
      <dgm:t>
        <a:bodyPr/>
        <a:lstStyle/>
        <a:p>
          <a:endParaRPr lang="en-AU"/>
        </a:p>
      </dgm:t>
    </dgm:pt>
    <dgm:pt modelId="{F721F54F-68CC-4195-9FF7-110AC3E10F83}" type="pres">
      <dgm:prSet presAssocID="{09AF4C8D-8D48-4FA2-A67E-9784E7F3DAE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ACB16BA-4D5D-457C-B9C1-096928AE36E9}" type="pres">
      <dgm:prSet presAssocID="{09AF4C8D-8D48-4FA2-A67E-9784E7F3DAE7}" presName="parTransTwo" presStyleCnt="0"/>
      <dgm:spPr/>
      <dgm:t>
        <a:bodyPr/>
        <a:lstStyle/>
        <a:p>
          <a:endParaRPr lang="en-AU"/>
        </a:p>
      </dgm:t>
    </dgm:pt>
    <dgm:pt modelId="{775F0F82-ADA1-49F9-983F-D95724D0D46E}" type="pres">
      <dgm:prSet presAssocID="{09AF4C8D-8D48-4FA2-A67E-9784E7F3DAE7}" presName="horzTwo" presStyleCnt="0"/>
      <dgm:spPr/>
      <dgm:t>
        <a:bodyPr/>
        <a:lstStyle/>
        <a:p>
          <a:endParaRPr lang="en-AU"/>
        </a:p>
      </dgm:t>
    </dgm:pt>
    <dgm:pt modelId="{CDA90636-4078-4578-A594-EBA78DDE7E58}" type="pres">
      <dgm:prSet presAssocID="{B70CF04E-B4AB-48DF-89EB-E15D2985DC26}" presName="vertThree" presStyleCnt="0"/>
      <dgm:spPr/>
      <dgm:t>
        <a:bodyPr/>
        <a:lstStyle/>
        <a:p>
          <a:endParaRPr lang="en-AU"/>
        </a:p>
      </dgm:t>
    </dgm:pt>
    <dgm:pt modelId="{E89189F7-63BA-466F-AD70-A9269D79F082}" type="pres">
      <dgm:prSet presAssocID="{B70CF04E-B4AB-48DF-89EB-E15D2985DC2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AB0D8FB-A2B3-45C1-94C0-5EB05DA1559E}" type="pres">
      <dgm:prSet presAssocID="{B70CF04E-B4AB-48DF-89EB-E15D2985DC26}" presName="parTransThree" presStyleCnt="0"/>
      <dgm:spPr/>
      <dgm:t>
        <a:bodyPr/>
        <a:lstStyle/>
        <a:p>
          <a:endParaRPr lang="en-AU"/>
        </a:p>
      </dgm:t>
    </dgm:pt>
    <dgm:pt modelId="{1775DA2A-864F-415F-849C-4ADE11E333FA}" type="pres">
      <dgm:prSet presAssocID="{B70CF04E-B4AB-48DF-89EB-E15D2985DC26}" presName="horzThree" presStyleCnt="0"/>
      <dgm:spPr/>
      <dgm:t>
        <a:bodyPr/>
        <a:lstStyle/>
        <a:p>
          <a:endParaRPr lang="en-AU"/>
        </a:p>
      </dgm:t>
    </dgm:pt>
    <dgm:pt modelId="{F6A4680D-7260-4B4E-89E8-8E00E1F689C2}" type="pres">
      <dgm:prSet presAssocID="{727B2E3E-54F6-4F48-824B-FB62B0FA7C66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205C190-5816-4C48-96D5-267A3C3131A6}" type="pres">
      <dgm:prSet presAssocID="{727B2E3E-54F6-4F48-824B-FB62B0FA7C66}" presName="txFour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09A248B-0F50-4DED-9247-D31D274C6939}" type="pres">
      <dgm:prSet presAssocID="{727B2E3E-54F6-4F48-824B-FB62B0FA7C66}" presName="horzFour" presStyleCnt="0"/>
      <dgm:spPr/>
      <dgm:t>
        <a:bodyPr/>
        <a:lstStyle/>
        <a:p>
          <a:endParaRPr lang="en-AU"/>
        </a:p>
      </dgm:t>
    </dgm:pt>
    <dgm:pt modelId="{45500492-6877-4DDD-BBB5-5BC9502D8E33}" type="pres">
      <dgm:prSet presAssocID="{F5209FFB-605C-48E4-866F-1839F33977C9}" presName="sibSpaceFour" presStyleCnt="0"/>
      <dgm:spPr/>
      <dgm:t>
        <a:bodyPr/>
        <a:lstStyle/>
        <a:p>
          <a:endParaRPr lang="en-AU"/>
        </a:p>
      </dgm:t>
    </dgm:pt>
    <dgm:pt modelId="{C722F32D-459E-4F9C-B198-584F3ED9195C}" type="pres">
      <dgm:prSet presAssocID="{B2CE9954-DA92-41B5-A395-A458EB4F54BF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C96D4AD-8393-4534-90E1-5637418ED93D}" type="pres">
      <dgm:prSet presAssocID="{B2CE9954-DA92-41B5-A395-A458EB4F54BF}" presName="txFour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2EAD24B-0947-495B-9349-3017388F5AFD}" type="pres">
      <dgm:prSet presAssocID="{B2CE9954-DA92-41B5-A395-A458EB4F54BF}" presName="horzFour" presStyleCnt="0"/>
      <dgm:spPr/>
      <dgm:t>
        <a:bodyPr/>
        <a:lstStyle/>
        <a:p>
          <a:endParaRPr lang="en-AU"/>
        </a:p>
      </dgm:t>
    </dgm:pt>
    <dgm:pt modelId="{BE870C1B-2DD5-40A9-8982-F4D05DAF197C}" type="pres">
      <dgm:prSet presAssocID="{F1BEB95A-AEB4-40D1-987E-5DE2A6528D9E}" presName="sibSpaceFour" presStyleCnt="0"/>
      <dgm:spPr/>
      <dgm:t>
        <a:bodyPr/>
        <a:lstStyle/>
        <a:p>
          <a:endParaRPr lang="en-AU"/>
        </a:p>
      </dgm:t>
    </dgm:pt>
    <dgm:pt modelId="{4141C7C7-5655-4771-A25F-719565BCFB5C}" type="pres">
      <dgm:prSet presAssocID="{661C7BD5-DA2A-4811-B3C7-1A041011CF6D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87961416-9F18-4084-8ABB-C98C1408192E}" type="pres">
      <dgm:prSet presAssocID="{661C7BD5-DA2A-4811-B3C7-1A041011CF6D}" presName="txFour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0EB9818-2797-40FB-B704-E68ABEE87058}" type="pres">
      <dgm:prSet presAssocID="{661C7BD5-DA2A-4811-B3C7-1A041011CF6D}" presName="horzFour" presStyleCnt="0"/>
      <dgm:spPr/>
      <dgm:t>
        <a:bodyPr/>
        <a:lstStyle/>
        <a:p>
          <a:endParaRPr lang="en-AU"/>
        </a:p>
      </dgm:t>
    </dgm:pt>
    <dgm:pt modelId="{18A3BDAA-598B-4052-8806-39FE2051D49E}" type="pres">
      <dgm:prSet presAssocID="{2EA158DA-7FB8-4266-8F5F-320DF8BAAEDD}" presName="sibSpaceFour" presStyleCnt="0"/>
      <dgm:spPr/>
      <dgm:t>
        <a:bodyPr/>
        <a:lstStyle/>
        <a:p>
          <a:endParaRPr lang="en-AU"/>
        </a:p>
      </dgm:t>
    </dgm:pt>
    <dgm:pt modelId="{31B08666-8E4E-4766-8B97-27B894CC9868}" type="pres">
      <dgm:prSet presAssocID="{FD56538F-529D-4EB0-9E77-AD7EF0362A2D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F3FDC88-8E87-4EE6-9062-2FEB3D6F4581}" type="pres">
      <dgm:prSet presAssocID="{FD56538F-529D-4EB0-9E77-AD7EF0362A2D}" presName="txFour" presStyleLbl="node4" presStyleIdx="3" presStyleCnt="12" custScaleY="32253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94F8C0D-47B3-4AC6-B6D6-D0D87A76DF33}" type="pres">
      <dgm:prSet presAssocID="{FD56538F-529D-4EB0-9E77-AD7EF0362A2D}" presName="horzFour" presStyleCnt="0"/>
      <dgm:spPr/>
      <dgm:t>
        <a:bodyPr/>
        <a:lstStyle/>
        <a:p>
          <a:endParaRPr lang="en-AU"/>
        </a:p>
      </dgm:t>
    </dgm:pt>
    <dgm:pt modelId="{5BC0DE2A-5B19-4ADD-A5AB-EAC8EE3A47CC}" type="pres">
      <dgm:prSet presAssocID="{DD2871E0-EDFF-434E-8D41-49AB595D7348}" presName="sibSpaceFour" presStyleCnt="0"/>
      <dgm:spPr/>
      <dgm:t>
        <a:bodyPr/>
        <a:lstStyle/>
        <a:p>
          <a:endParaRPr lang="en-AU"/>
        </a:p>
      </dgm:t>
    </dgm:pt>
    <dgm:pt modelId="{4430362F-7C10-4D0A-801F-1E8507FAE182}" type="pres">
      <dgm:prSet presAssocID="{52913342-39BE-460A-A4FB-F5FC7C211063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BFECB23-8391-4110-A3CB-848598288AD5}" type="pres">
      <dgm:prSet presAssocID="{52913342-39BE-460A-A4FB-F5FC7C211063}" presName="txFour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6FA2A59-1C2B-4EA8-AD61-C00E0C314224}" type="pres">
      <dgm:prSet presAssocID="{52913342-39BE-460A-A4FB-F5FC7C211063}" presName="parTransFour" presStyleCnt="0"/>
      <dgm:spPr/>
      <dgm:t>
        <a:bodyPr/>
        <a:lstStyle/>
        <a:p>
          <a:endParaRPr lang="en-AU"/>
        </a:p>
      </dgm:t>
    </dgm:pt>
    <dgm:pt modelId="{B5FC9AAD-A345-467D-8C46-231A43085472}" type="pres">
      <dgm:prSet presAssocID="{52913342-39BE-460A-A4FB-F5FC7C211063}" presName="horzFour" presStyleCnt="0"/>
      <dgm:spPr/>
      <dgm:t>
        <a:bodyPr/>
        <a:lstStyle/>
        <a:p>
          <a:endParaRPr lang="en-AU"/>
        </a:p>
      </dgm:t>
    </dgm:pt>
    <dgm:pt modelId="{2856E5A6-6115-4CC8-9B66-B70F5EFC6C3E}" type="pres">
      <dgm:prSet presAssocID="{C265DDD2-D8BB-4387-8613-EF4DB5079F1D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9709729-CE51-4CE6-9411-DFFD2C4ECCA1}" type="pres">
      <dgm:prSet presAssocID="{C265DDD2-D8BB-4387-8613-EF4DB5079F1D}" presName="txFour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7A5E09B-2F21-4990-8D7F-C051CFD800C0}" type="pres">
      <dgm:prSet presAssocID="{C265DDD2-D8BB-4387-8613-EF4DB5079F1D}" presName="parTransFour" presStyleCnt="0"/>
      <dgm:spPr/>
      <dgm:t>
        <a:bodyPr/>
        <a:lstStyle/>
        <a:p>
          <a:endParaRPr lang="en-AU"/>
        </a:p>
      </dgm:t>
    </dgm:pt>
    <dgm:pt modelId="{958F54BB-5B34-4ECB-8857-B64B25205737}" type="pres">
      <dgm:prSet presAssocID="{C265DDD2-D8BB-4387-8613-EF4DB5079F1D}" presName="horzFour" presStyleCnt="0"/>
      <dgm:spPr/>
      <dgm:t>
        <a:bodyPr/>
        <a:lstStyle/>
        <a:p>
          <a:endParaRPr lang="en-AU"/>
        </a:p>
      </dgm:t>
    </dgm:pt>
    <dgm:pt modelId="{259B373D-4D6A-47ED-9BD0-3ED5B814DECE}" type="pres">
      <dgm:prSet presAssocID="{4CB7F504-39E8-4EA6-924C-A3BF7C2BE44D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D81BF18-AE01-427C-BCC2-75A99F05ED3F}" type="pres">
      <dgm:prSet presAssocID="{4CB7F504-39E8-4EA6-924C-A3BF7C2BE44D}" presName="txFour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2F512AA-7536-4D2A-BAF7-D5818138DBC3}" type="pres">
      <dgm:prSet presAssocID="{4CB7F504-39E8-4EA6-924C-A3BF7C2BE44D}" presName="horzFour" presStyleCnt="0"/>
      <dgm:spPr/>
      <dgm:t>
        <a:bodyPr/>
        <a:lstStyle/>
        <a:p>
          <a:endParaRPr lang="en-AU"/>
        </a:p>
      </dgm:t>
    </dgm:pt>
    <dgm:pt modelId="{08E544E0-73E3-41AD-BF58-6C2D1799952E}" type="pres">
      <dgm:prSet presAssocID="{9CCD4F1A-4BB5-4D15-81AD-227F3622F68B}" presName="sibSpaceFour" presStyleCnt="0"/>
      <dgm:spPr/>
      <dgm:t>
        <a:bodyPr/>
        <a:lstStyle/>
        <a:p>
          <a:endParaRPr lang="en-AU"/>
        </a:p>
      </dgm:t>
    </dgm:pt>
    <dgm:pt modelId="{F14D4288-9F4B-4AC7-A605-8F06E0939B50}" type="pres">
      <dgm:prSet presAssocID="{6DE65C1C-2228-4B4C-A588-C9468EF868F4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905F715-3D1A-49FB-9D02-34A6945D7B8F}" type="pres">
      <dgm:prSet presAssocID="{6DE65C1C-2228-4B4C-A588-C9468EF868F4}" presName="txFour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E34E3D4-2B40-499A-8023-5BC8350C2010}" type="pres">
      <dgm:prSet presAssocID="{6DE65C1C-2228-4B4C-A588-C9468EF868F4}" presName="horzFour" presStyleCnt="0"/>
      <dgm:spPr/>
      <dgm:t>
        <a:bodyPr/>
        <a:lstStyle/>
        <a:p>
          <a:endParaRPr lang="en-AU"/>
        </a:p>
      </dgm:t>
    </dgm:pt>
    <dgm:pt modelId="{C00E71B0-BD1F-4E6D-A458-26F1C7C31203}" type="pres">
      <dgm:prSet presAssocID="{289292F9-3F0C-40D0-B73F-3F76D7FD3B30}" presName="sibSpaceFour" presStyleCnt="0"/>
      <dgm:spPr/>
      <dgm:t>
        <a:bodyPr/>
        <a:lstStyle/>
        <a:p>
          <a:endParaRPr lang="en-AU"/>
        </a:p>
      </dgm:t>
    </dgm:pt>
    <dgm:pt modelId="{EF291C67-7BC1-4D52-9A98-2E40DD211F3C}" type="pres">
      <dgm:prSet presAssocID="{4FFAA47E-2BD0-4D4C-9D80-388C2511F91F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10AAA08-382C-45CC-BD09-820CB29BEAF9}" type="pres">
      <dgm:prSet presAssocID="{4FFAA47E-2BD0-4D4C-9D80-388C2511F91F}" presName="txFour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8D7F266-5DDE-4F21-AD4E-586EBCAB97A2}" type="pres">
      <dgm:prSet presAssocID="{4FFAA47E-2BD0-4D4C-9D80-388C2511F91F}" presName="horzFour" presStyleCnt="0"/>
      <dgm:spPr/>
      <dgm:t>
        <a:bodyPr/>
        <a:lstStyle/>
        <a:p>
          <a:endParaRPr lang="en-AU"/>
        </a:p>
      </dgm:t>
    </dgm:pt>
    <dgm:pt modelId="{B4DCBE71-AA02-4DEE-8B8E-E8E3D0083A2A}" type="pres">
      <dgm:prSet presAssocID="{A05DACF6-404A-46DA-89EB-7CF6B0227A02}" presName="sibSpaceFour" presStyleCnt="0"/>
      <dgm:spPr/>
      <dgm:t>
        <a:bodyPr/>
        <a:lstStyle/>
        <a:p>
          <a:endParaRPr lang="en-AU"/>
        </a:p>
      </dgm:t>
    </dgm:pt>
    <dgm:pt modelId="{BEA240F3-D82E-4A5F-9776-AFC53CC29D8D}" type="pres">
      <dgm:prSet presAssocID="{0A9B66BE-C97F-476B-8814-6A83CCDECB3B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58AF060-4EBD-4AF6-BB09-CF4B6BBB51BA}" type="pres">
      <dgm:prSet presAssocID="{0A9B66BE-C97F-476B-8814-6A83CCDECB3B}" presName="txFour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B13BB87-C451-4D35-AFB7-238890601038}" type="pres">
      <dgm:prSet presAssocID="{0A9B66BE-C97F-476B-8814-6A83CCDECB3B}" presName="parTransFour" presStyleCnt="0"/>
      <dgm:spPr/>
      <dgm:t>
        <a:bodyPr/>
        <a:lstStyle/>
        <a:p>
          <a:endParaRPr lang="en-AU"/>
        </a:p>
      </dgm:t>
    </dgm:pt>
    <dgm:pt modelId="{392FF40D-C545-42B3-84FD-D747A6071BFB}" type="pres">
      <dgm:prSet presAssocID="{0A9B66BE-C97F-476B-8814-6A83CCDECB3B}" presName="horzFour" presStyleCnt="0"/>
      <dgm:spPr/>
      <dgm:t>
        <a:bodyPr/>
        <a:lstStyle/>
        <a:p>
          <a:endParaRPr lang="en-AU"/>
        </a:p>
      </dgm:t>
    </dgm:pt>
    <dgm:pt modelId="{824CF972-09B3-4D0D-BF03-40EF7114C024}" type="pres">
      <dgm:prSet presAssocID="{9B8F75A2-3AB4-4841-96A5-742286B00384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EC2BB1A-065F-42C8-8E69-9FED48FDCD2E}" type="pres">
      <dgm:prSet presAssocID="{9B8F75A2-3AB4-4841-96A5-742286B00384}" presName="txFour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1425E73-8EEC-4777-A47A-BE8497764B38}" type="pres">
      <dgm:prSet presAssocID="{9B8F75A2-3AB4-4841-96A5-742286B00384}" presName="horzFour" presStyleCnt="0"/>
      <dgm:spPr/>
      <dgm:t>
        <a:bodyPr/>
        <a:lstStyle/>
        <a:p>
          <a:endParaRPr lang="en-AU"/>
        </a:p>
      </dgm:t>
    </dgm:pt>
    <dgm:pt modelId="{A6C122B7-9CCD-4A45-9599-BCCD016DD781}" type="pres">
      <dgm:prSet presAssocID="{33A0C20B-4AD0-48C3-AA86-7183412A3F9C}" presName="sibSpaceFour" presStyleCnt="0"/>
      <dgm:spPr/>
      <dgm:t>
        <a:bodyPr/>
        <a:lstStyle/>
        <a:p>
          <a:endParaRPr lang="en-AU"/>
        </a:p>
      </dgm:t>
    </dgm:pt>
    <dgm:pt modelId="{F7A9F8B9-8132-4534-AB2C-DEE49983DA06}" type="pres">
      <dgm:prSet presAssocID="{5C8E6A28-944E-4BF6-93FF-3164CB0FE504}" presName="vertFour" presStyleCnt="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2DDE01F-E824-4A80-995D-98908CC53AD9}" type="pres">
      <dgm:prSet presAssocID="{5C8E6A28-944E-4BF6-93FF-3164CB0FE504}" presName="txFour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F4C6191-A596-4A17-8D90-3CAED274D3C6}" type="pres">
      <dgm:prSet presAssocID="{5C8E6A28-944E-4BF6-93FF-3164CB0FE504}" presName="horzFour" presStyleCnt="0"/>
      <dgm:spPr/>
      <dgm:t>
        <a:bodyPr/>
        <a:lstStyle/>
        <a:p>
          <a:endParaRPr lang="en-AU"/>
        </a:p>
      </dgm:t>
    </dgm:pt>
  </dgm:ptLst>
  <dgm:cxnLst>
    <dgm:cxn modelId="{D31EAA05-96CC-461D-B25B-6E5462EA04E5}" type="presOf" srcId="{07467B6F-B979-4594-9EAF-2117B71FCED2}" destId="{96D5E806-3B5F-45C0-9FC1-04F81A1B48D7}" srcOrd="0" destOrd="0" presId="urn:microsoft.com/office/officeart/2005/8/layout/hierarchy4"/>
    <dgm:cxn modelId="{0C17D9B8-B16F-472A-ADB2-928BA9CDFCD4}" srcId="{52913342-39BE-460A-A4FB-F5FC7C211063}" destId="{0A9B66BE-C97F-476B-8814-6A83CCDECB3B}" srcOrd="1" destOrd="0" parTransId="{942EF2AD-2604-4C0D-897F-6D7CCC38CAAD}" sibTransId="{33A0C20B-4AD0-48C3-AA86-7183412A3F9C}"/>
    <dgm:cxn modelId="{A2F50AF9-A805-4B34-A5CE-C5A7AC5285EA}" srcId="{B70CF04E-B4AB-48DF-89EB-E15D2985DC26}" destId="{52913342-39BE-460A-A4FB-F5FC7C211063}" srcOrd="4" destOrd="0" parTransId="{EA04BAA2-F883-4627-974E-58E5E94EBFC4}" sibTransId="{373A2A4C-40EE-496B-8E8B-1B05A3AD27E5}"/>
    <dgm:cxn modelId="{3A5E17C5-6E50-4A76-81EA-A182E9169D9B}" srcId="{0A9B66BE-C97F-476B-8814-6A83CCDECB3B}" destId="{9B8F75A2-3AB4-4841-96A5-742286B00384}" srcOrd="0" destOrd="0" parTransId="{3A8BAFA9-BBA8-4E1B-BCBA-15DE294CED7E}" sibTransId="{3DEF8F83-0470-4F9D-BD7D-71DA4D7E7694}"/>
    <dgm:cxn modelId="{289B1B7A-54CC-4476-85CE-DB20718A7BC1}" srcId="{C302689C-0B7A-46B3-9982-98A475C62491}" destId="{BB5858ED-1DFB-4B73-905C-1169FA8AAF29}" srcOrd="0" destOrd="0" parTransId="{4B01A554-5B89-41D2-89A8-46F6AF86F6B7}" sibTransId="{A91B9622-1C29-42A9-8267-FA3F4FEDE4C3}"/>
    <dgm:cxn modelId="{4141CAEA-BD2D-4C62-BD08-1E1F400F2C5B}" srcId="{C265DDD2-D8BB-4387-8613-EF4DB5079F1D}" destId="{4CB7F504-39E8-4EA6-924C-A3BF7C2BE44D}" srcOrd="0" destOrd="0" parTransId="{2317F9DF-BCF1-4265-8861-A5C8DD79998B}" sibTransId="{9CCD4F1A-4BB5-4D15-81AD-227F3622F68B}"/>
    <dgm:cxn modelId="{DAD33966-7457-4936-BFDE-9D0F6EF71C6B}" type="presOf" srcId="{5C8E6A28-944E-4BF6-93FF-3164CB0FE504}" destId="{C2DDE01F-E824-4A80-995D-98908CC53AD9}" srcOrd="0" destOrd="0" presId="urn:microsoft.com/office/officeart/2005/8/layout/hierarchy4"/>
    <dgm:cxn modelId="{6DCF3E7F-1E15-4FAA-8911-E62B0031D0C6}" srcId="{C265DDD2-D8BB-4387-8613-EF4DB5079F1D}" destId="{6DE65C1C-2228-4B4C-A588-C9468EF868F4}" srcOrd="1" destOrd="0" parTransId="{2BE043BE-FA04-4C4B-845E-49E52AAA0BCA}" sibTransId="{289292F9-3F0C-40D0-B73F-3F76D7FD3B30}"/>
    <dgm:cxn modelId="{78F9EF8A-FC90-49D0-B8B6-CAA8CF9E44C3}" type="presOf" srcId="{727B2E3E-54F6-4F48-824B-FB62B0FA7C66}" destId="{2205C190-5816-4C48-96D5-267A3C3131A6}" srcOrd="0" destOrd="0" presId="urn:microsoft.com/office/officeart/2005/8/layout/hierarchy4"/>
    <dgm:cxn modelId="{6D1C239F-AC93-4B12-BC44-62A0546E2C35}" srcId="{C265DDD2-D8BB-4387-8613-EF4DB5079F1D}" destId="{4FFAA47E-2BD0-4D4C-9D80-388C2511F91F}" srcOrd="2" destOrd="0" parTransId="{D3B6DA3C-9362-4B6F-8E8B-69C7B67158B3}" sibTransId="{F6A0C0DC-5471-4FC9-9B33-0851E12B0F5C}"/>
    <dgm:cxn modelId="{9066E67A-6A70-4E88-A42B-803643C2DFC6}" type="presOf" srcId="{C265DDD2-D8BB-4387-8613-EF4DB5079F1D}" destId="{F9709729-CE51-4CE6-9411-DFFD2C4ECCA1}" srcOrd="0" destOrd="0" presId="urn:microsoft.com/office/officeart/2005/8/layout/hierarchy4"/>
    <dgm:cxn modelId="{4DAF49B5-61EE-4223-805A-7DAD1CF136A8}" type="presOf" srcId="{52913342-39BE-460A-A4FB-F5FC7C211063}" destId="{9BFECB23-8391-4110-A3CB-848598288AD5}" srcOrd="0" destOrd="0" presId="urn:microsoft.com/office/officeart/2005/8/layout/hierarchy4"/>
    <dgm:cxn modelId="{C889E529-CFA1-4E49-B545-4D062DEB7E92}" srcId="{52913342-39BE-460A-A4FB-F5FC7C211063}" destId="{5C8E6A28-944E-4BF6-93FF-3164CB0FE504}" srcOrd="2" destOrd="0" parTransId="{E978863A-5721-4D6C-A278-6A1F2AB24125}" sibTransId="{41325645-EB22-40B8-A0F2-FD24103569FE}"/>
    <dgm:cxn modelId="{211DEA48-55C2-45A3-9936-66ED159E53DD}" type="presOf" srcId="{4FFAA47E-2BD0-4D4C-9D80-388C2511F91F}" destId="{E10AAA08-382C-45CC-BD09-820CB29BEAF9}" srcOrd="0" destOrd="0" presId="urn:microsoft.com/office/officeart/2005/8/layout/hierarchy4"/>
    <dgm:cxn modelId="{0A3CA9C0-853D-423B-97B5-63F85F2F9668}" srcId="{B70CF04E-B4AB-48DF-89EB-E15D2985DC26}" destId="{FD56538F-529D-4EB0-9E77-AD7EF0362A2D}" srcOrd="3" destOrd="0" parTransId="{57D5D773-7E6D-4784-A3ED-CFF2467F415F}" sibTransId="{DD2871E0-EDFF-434E-8D41-49AB595D7348}"/>
    <dgm:cxn modelId="{A8F0E79E-DB10-4C72-BDF9-3C13307CD84E}" type="presOf" srcId="{4CB7F504-39E8-4EA6-924C-A3BF7C2BE44D}" destId="{9D81BF18-AE01-427C-BCC2-75A99F05ED3F}" srcOrd="0" destOrd="0" presId="urn:microsoft.com/office/officeart/2005/8/layout/hierarchy4"/>
    <dgm:cxn modelId="{193FA357-69BA-49CD-B4EB-D08C66A27A3D}" srcId="{09AF4C8D-8D48-4FA2-A67E-9784E7F3DAE7}" destId="{B70CF04E-B4AB-48DF-89EB-E15D2985DC26}" srcOrd="0" destOrd="0" parTransId="{94BB469C-7B6F-4359-ACA8-6FFA3D97A70A}" sibTransId="{A0AFC03C-5E15-46ED-B6A7-8F023EF5D1F9}"/>
    <dgm:cxn modelId="{C7F237C8-DD25-4A8D-84E0-53E19F73AEA2}" type="presOf" srcId="{BB5858ED-1DFB-4B73-905C-1169FA8AAF29}" destId="{96730C52-3B65-4D07-BA30-5DC0F2B923EA}" srcOrd="0" destOrd="0" presId="urn:microsoft.com/office/officeart/2005/8/layout/hierarchy4"/>
    <dgm:cxn modelId="{BC0698CA-5F3B-45F5-80C3-5CC5A54827E4}" type="presOf" srcId="{661C7BD5-DA2A-4811-B3C7-1A041011CF6D}" destId="{87961416-9F18-4084-8ABB-C98C1408192E}" srcOrd="0" destOrd="0" presId="urn:microsoft.com/office/officeart/2005/8/layout/hierarchy4"/>
    <dgm:cxn modelId="{5EF9CD00-325F-4052-962A-DAD550D9F8CC}" type="presOf" srcId="{B2CE9954-DA92-41B5-A395-A458EB4F54BF}" destId="{8C96D4AD-8393-4534-90E1-5637418ED93D}" srcOrd="0" destOrd="0" presId="urn:microsoft.com/office/officeart/2005/8/layout/hierarchy4"/>
    <dgm:cxn modelId="{F6C8E977-F7B9-4AD4-A9E0-CE33F417E344}" type="presOf" srcId="{09AF4C8D-8D48-4FA2-A67E-9784E7F3DAE7}" destId="{F721F54F-68CC-4195-9FF7-110AC3E10F83}" srcOrd="0" destOrd="0" presId="urn:microsoft.com/office/officeart/2005/8/layout/hierarchy4"/>
    <dgm:cxn modelId="{056B9A14-2A3B-4B6A-ACAA-53B7741049D5}" srcId="{B70CF04E-B4AB-48DF-89EB-E15D2985DC26}" destId="{727B2E3E-54F6-4F48-824B-FB62B0FA7C66}" srcOrd="0" destOrd="0" parTransId="{D5B9EC0A-1DB8-45D2-A5D1-1237C09FF418}" sibTransId="{F5209FFB-605C-48E4-866F-1839F33977C9}"/>
    <dgm:cxn modelId="{0CF4AC0E-6332-4AAE-BD0C-FC542532A2C0}" type="presOf" srcId="{B70CF04E-B4AB-48DF-89EB-E15D2985DC26}" destId="{E89189F7-63BA-466F-AD70-A9269D79F082}" srcOrd="0" destOrd="0" presId="urn:microsoft.com/office/officeart/2005/8/layout/hierarchy4"/>
    <dgm:cxn modelId="{74FB9117-0CCA-4CF1-A3A4-FE9337E88861}" srcId="{5BE6DAFF-A501-48F1-AAE1-DBFE75556AD9}" destId="{75622637-E791-4199-8EBA-DF463B18CA68}" srcOrd="0" destOrd="0" parTransId="{73B1D315-FA56-419F-AB32-7051AF764526}" sibTransId="{653642FA-1767-4B6C-9232-028A94D3F336}"/>
    <dgm:cxn modelId="{BDD015D8-E48C-4910-9C44-80FAED23B48D}" type="presOf" srcId="{6DE65C1C-2228-4B4C-A588-C9468EF868F4}" destId="{A905F715-3D1A-49FB-9D02-34A6945D7B8F}" srcOrd="0" destOrd="0" presId="urn:microsoft.com/office/officeart/2005/8/layout/hierarchy4"/>
    <dgm:cxn modelId="{8AA14B49-D8DA-4B62-9BA2-9879B0BDC9E8}" type="presOf" srcId="{0A9B66BE-C97F-476B-8814-6A83CCDECB3B}" destId="{258AF060-4EBD-4AF6-BB09-CF4B6BBB51BA}" srcOrd="0" destOrd="0" presId="urn:microsoft.com/office/officeart/2005/8/layout/hierarchy4"/>
    <dgm:cxn modelId="{83D444D9-382A-4E88-9616-5E34DBB92E85}" type="presOf" srcId="{C302689C-0B7A-46B3-9982-98A475C62491}" destId="{62CBD066-5D63-46B7-BB40-C8E8A5036CA4}" srcOrd="0" destOrd="0" presId="urn:microsoft.com/office/officeart/2005/8/layout/hierarchy4"/>
    <dgm:cxn modelId="{37C22B73-6FCE-460D-A55E-0E8B9B989BE4}" type="presOf" srcId="{FD56538F-529D-4EB0-9E77-AD7EF0362A2D}" destId="{CF3FDC88-8E87-4EE6-9062-2FEB3D6F4581}" srcOrd="0" destOrd="0" presId="urn:microsoft.com/office/officeart/2005/8/layout/hierarchy4"/>
    <dgm:cxn modelId="{40960A80-D18D-4E36-A0D1-6E2E8F926A37}" srcId="{B70CF04E-B4AB-48DF-89EB-E15D2985DC26}" destId="{661C7BD5-DA2A-4811-B3C7-1A041011CF6D}" srcOrd="2" destOrd="0" parTransId="{90D696EF-8B3D-49AB-B81B-173B08324A5C}" sibTransId="{2EA158DA-7FB8-4266-8F5F-320DF8BAAEDD}"/>
    <dgm:cxn modelId="{753B861A-D220-4058-98EC-1DA6E803C87B}" srcId="{B70CF04E-B4AB-48DF-89EB-E15D2985DC26}" destId="{B2CE9954-DA92-41B5-A395-A458EB4F54BF}" srcOrd="1" destOrd="0" parTransId="{E4259AB8-3B43-495D-BEA1-3A438C88E882}" sibTransId="{F1BEB95A-AEB4-40D1-987E-5DE2A6528D9E}"/>
    <dgm:cxn modelId="{8000BF05-9F44-4F09-A529-E351ACDB94A6}" srcId="{75622637-E791-4199-8EBA-DF463B18CA68}" destId="{C302689C-0B7A-46B3-9982-98A475C62491}" srcOrd="0" destOrd="0" parTransId="{4A9FCB33-35C3-4CF0-8459-A2830D4B62A8}" sibTransId="{004FBBB3-987E-4D25-BFCB-103462F6F05B}"/>
    <dgm:cxn modelId="{EA298F47-4626-4FBB-B45A-6C72B705E441}" type="presOf" srcId="{9B8F75A2-3AB4-4841-96A5-742286B00384}" destId="{0EC2BB1A-065F-42C8-8E69-9FED48FDCD2E}" srcOrd="0" destOrd="0" presId="urn:microsoft.com/office/officeart/2005/8/layout/hierarchy4"/>
    <dgm:cxn modelId="{E741AE75-CD67-4248-A181-43BFD525D2AC}" srcId="{C302689C-0B7A-46B3-9982-98A475C62491}" destId="{07467B6F-B979-4594-9EAF-2117B71FCED2}" srcOrd="1" destOrd="0" parTransId="{9B4ABB41-4A93-40E8-B5E5-56AFA3D19E2F}" sibTransId="{8138E498-A784-451A-87D0-811E7262ECE8}"/>
    <dgm:cxn modelId="{F75301F4-8FC2-4A80-9400-3C39C38772CC}" srcId="{52913342-39BE-460A-A4FB-F5FC7C211063}" destId="{C265DDD2-D8BB-4387-8613-EF4DB5079F1D}" srcOrd="0" destOrd="0" parTransId="{94FCAEBF-D944-41D6-A7AA-8ADCD639CFB9}" sibTransId="{A05DACF6-404A-46DA-89EB-7CF6B0227A02}"/>
    <dgm:cxn modelId="{EE049498-D611-4F84-BEFC-642F90E839C4}" type="presOf" srcId="{75622637-E791-4199-8EBA-DF463B18CA68}" destId="{04FF826E-3343-4277-8B17-544530FFBBB7}" srcOrd="0" destOrd="0" presId="urn:microsoft.com/office/officeart/2005/8/layout/hierarchy4"/>
    <dgm:cxn modelId="{69156BC2-1732-4CFB-851C-30A646E1C394}" srcId="{75622637-E791-4199-8EBA-DF463B18CA68}" destId="{09AF4C8D-8D48-4FA2-A67E-9784E7F3DAE7}" srcOrd="1" destOrd="0" parTransId="{C2A4DF2B-C834-40B0-B373-7226A910B197}" sibTransId="{B99A4927-5110-4880-A357-FA49A106842A}"/>
    <dgm:cxn modelId="{78083FB4-4945-43F0-9581-93BCA3377401}" type="presOf" srcId="{5BE6DAFF-A501-48F1-AAE1-DBFE75556AD9}" destId="{A32188DA-FFEC-4FEF-86BB-40E66E6A2D85}" srcOrd="0" destOrd="0" presId="urn:microsoft.com/office/officeart/2005/8/layout/hierarchy4"/>
    <dgm:cxn modelId="{CDA2A985-7B77-4D09-B48F-F8D83E2B84EF}" type="presParOf" srcId="{A32188DA-FFEC-4FEF-86BB-40E66E6A2D85}" destId="{95AE5F93-D105-49A0-A373-6250E968F647}" srcOrd="0" destOrd="0" presId="urn:microsoft.com/office/officeart/2005/8/layout/hierarchy4"/>
    <dgm:cxn modelId="{3AAA3110-03EC-4B06-A0AF-D82F619A9D3E}" type="presParOf" srcId="{95AE5F93-D105-49A0-A373-6250E968F647}" destId="{04FF826E-3343-4277-8B17-544530FFBBB7}" srcOrd="0" destOrd="0" presId="urn:microsoft.com/office/officeart/2005/8/layout/hierarchy4"/>
    <dgm:cxn modelId="{59ECE3AB-BC59-4011-8B78-18DEE4362549}" type="presParOf" srcId="{95AE5F93-D105-49A0-A373-6250E968F647}" destId="{680B5924-C4B7-4592-BC42-56AA839B72C8}" srcOrd="1" destOrd="0" presId="urn:microsoft.com/office/officeart/2005/8/layout/hierarchy4"/>
    <dgm:cxn modelId="{AFE62773-489B-4DB3-A60D-68489A9BCADF}" type="presParOf" srcId="{95AE5F93-D105-49A0-A373-6250E968F647}" destId="{B822E29B-A077-4495-95ED-9468C198FA16}" srcOrd="2" destOrd="0" presId="urn:microsoft.com/office/officeart/2005/8/layout/hierarchy4"/>
    <dgm:cxn modelId="{E93CE99F-73BE-4358-9077-FC4372D268C2}" type="presParOf" srcId="{B822E29B-A077-4495-95ED-9468C198FA16}" destId="{2929854A-66AE-46CA-88F1-81CAF35C281F}" srcOrd="0" destOrd="0" presId="urn:microsoft.com/office/officeart/2005/8/layout/hierarchy4"/>
    <dgm:cxn modelId="{5A1E7B46-5814-4B4A-A373-2C7AD49B5781}" type="presParOf" srcId="{2929854A-66AE-46CA-88F1-81CAF35C281F}" destId="{62CBD066-5D63-46B7-BB40-C8E8A5036CA4}" srcOrd="0" destOrd="0" presId="urn:microsoft.com/office/officeart/2005/8/layout/hierarchy4"/>
    <dgm:cxn modelId="{AF4EF995-65A2-484D-BFDE-112B0901B3D0}" type="presParOf" srcId="{2929854A-66AE-46CA-88F1-81CAF35C281F}" destId="{7E01CF5F-17BA-4742-AAA5-FE1A4D90E615}" srcOrd="1" destOrd="0" presId="urn:microsoft.com/office/officeart/2005/8/layout/hierarchy4"/>
    <dgm:cxn modelId="{F6B0F75F-C80D-43BF-B931-0400EC23DD86}" type="presParOf" srcId="{2929854A-66AE-46CA-88F1-81CAF35C281F}" destId="{DEF669B0-E1B2-46D0-ADE0-6EE32C0529DC}" srcOrd="2" destOrd="0" presId="urn:microsoft.com/office/officeart/2005/8/layout/hierarchy4"/>
    <dgm:cxn modelId="{6B32A1F0-F5AA-4614-B5D1-455E202969B2}" type="presParOf" srcId="{DEF669B0-E1B2-46D0-ADE0-6EE32C0529DC}" destId="{CD1BCC2B-D238-4B0E-9CFF-49095A15FC13}" srcOrd="0" destOrd="0" presId="urn:microsoft.com/office/officeart/2005/8/layout/hierarchy4"/>
    <dgm:cxn modelId="{9231E663-8F37-430C-AB2A-F6077DA748B6}" type="presParOf" srcId="{CD1BCC2B-D238-4B0E-9CFF-49095A15FC13}" destId="{96730C52-3B65-4D07-BA30-5DC0F2B923EA}" srcOrd="0" destOrd="0" presId="urn:microsoft.com/office/officeart/2005/8/layout/hierarchy4"/>
    <dgm:cxn modelId="{37A60591-47AC-41C9-9FD6-8F63A957410A}" type="presParOf" srcId="{CD1BCC2B-D238-4B0E-9CFF-49095A15FC13}" destId="{07AE2330-5126-4739-BEDC-548E9A3871D1}" srcOrd="1" destOrd="0" presId="urn:microsoft.com/office/officeart/2005/8/layout/hierarchy4"/>
    <dgm:cxn modelId="{C81ED0E2-D153-40A7-B868-67D8B77E5257}" type="presParOf" srcId="{DEF669B0-E1B2-46D0-ADE0-6EE32C0529DC}" destId="{375E07B2-AF5E-4C62-A10C-530EDBC494CB}" srcOrd="1" destOrd="0" presId="urn:microsoft.com/office/officeart/2005/8/layout/hierarchy4"/>
    <dgm:cxn modelId="{D35AF64A-09EF-4245-BB43-064E72004500}" type="presParOf" srcId="{DEF669B0-E1B2-46D0-ADE0-6EE32C0529DC}" destId="{5675C3B1-4A0F-4D2C-BD50-95253DD24930}" srcOrd="2" destOrd="0" presId="urn:microsoft.com/office/officeart/2005/8/layout/hierarchy4"/>
    <dgm:cxn modelId="{D41544C1-A24D-4323-9F22-8295E1095FC8}" type="presParOf" srcId="{5675C3B1-4A0F-4D2C-BD50-95253DD24930}" destId="{96D5E806-3B5F-45C0-9FC1-04F81A1B48D7}" srcOrd="0" destOrd="0" presId="urn:microsoft.com/office/officeart/2005/8/layout/hierarchy4"/>
    <dgm:cxn modelId="{D337E5D6-F1AE-4865-A7DC-17C54156600B}" type="presParOf" srcId="{5675C3B1-4A0F-4D2C-BD50-95253DD24930}" destId="{34EFF7FB-0B2E-46BC-B0F1-27AD9296AB9E}" srcOrd="1" destOrd="0" presId="urn:microsoft.com/office/officeart/2005/8/layout/hierarchy4"/>
    <dgm:cxn modelId="{F353CB84-8718-433A-A808-0C321F5BF233}" type="presParOf" srcId="{B822E29B-A077-4495-95ED-9468C198FA16}" destId="{90121E52-E9BD-4BD8-8569-CA9F062F6EEC}" srcOrd="1" destOrd="0" presId="urn:microsoft.com/office/officeart/2005/8/layout/hierarchy4"/>
    <dgm:cxn modelId="{EA2A7E51-F529-485D-A6DC-67486BB088C0}" type="presParOf" srcId="{B822E29B-A077-4495-95ED-9468C198FA16}" destId="{317EA284-01AD-43C9-9D75-5C257A8B640C}" srcOrd="2" destOrd="0" presId="urn:microsoft.com/office/officeart/2005/8/layout/hierarchy4"/>
    <dgm:cxn modelId="{2A3DE5AA-7077-44FF-92C4-181BC165E070}" type="presParOf" srcId="{317EA284-01AD-43C9-9D75-5C257A8B640C}" destId="{F721F54F-68CC-4195-9FF7-110AC3E10F83}" srcOrd="0" destOrd="0" presId="urn:microsoft.com/office/officeart/2005/8/layout/hierarchy4"/>
    <dgm:cxn modelId="{35E08621-259E-45DB-8383-6865A9AA3E1C}" type="presParOf" srcId="{317EA284-01AD-43C9-9D75-5C257A8B640C}" destId="{3ACB16BA-4D5D-457C-B9C1-096928AE36E9}" srcOrd="1" destOrd="0" presId="urn:microsoft.com/office/officeart/2005/8/layout/hierarchy4"/>
    <dgm:cxn modelId="{0A047021-125F-4C1B-9439-452E132FF8BD}" type="presParOf" srcId="{317EA284-01AD-43C9-9D75-5C257A8B640C}" destId="{775F0F82-ADA1-49F9-983F-D95724D0D46E}" srcOrd="2" destOrd="0" presId="urn:microsoft.com/office/officeart/2005/8/layout/hierarchy4"/>
    <dgm:cxn modelId="{3EED2692-FC60-48F1-8DB5-0DAC904C8858}" type="presParOf" srcId="{775F0F82-ADA1-49F9-983F-D95724D0D46E}" destId="{CDA90636-4078-4578-A594-EBA78DDE7E58}" srcOrd="0" destOrd="0" presId="urn:microsoft.com/office/officeart/2005/8/layout/hierarchy4"/>
    <dgm:cxn modelId="{1D8F69EB-7C0D-4340-921D-56C0950FAF1B}" type="presParOf" srcId="{CDA90636-4078-4578-A594-EBA78DDE7E58}" destId="{E89189F7-63BA-466F-AD70-A9269D79F082}" srcOrd="0" destOrd="0" presId="urn:microsoft.com/office/officeart/2005/8/layout/hierarchy4"/>
    <dgm:cxn modelId="{42AD942A-D128-4273-A2A1-BF01A62A5EED}" type="presParOf" srcId="{CDA90636-4078-4578-A594-EBA78DDE7E58}" destId="{4AB0D8FB-A2B3-45C1-94C0-5EB05DA1559E}" srcOrd="1" destOrd="0" presId="urn:microsoft.com/office/officeart/2005/8/layout/hierarchy4"/>
    <dgm:cxn modelId="{1DE4A81F-8B48-4103-AF40-C368A811213C}" type="presParOf" srcId="{CDA90636-4078-4578-A594-EBA78DDE7E58}" destId="{1775DA2A-864F-415F-849C-4ADE11E333FA}" srcOrd="2" destOrd="0" presId="urn:microsoft.com/office/officeart/2005/8/layout/hierarchy4"/>
    <dgm:cxn modelId="{035457AA-1863-4874-AAF6-394B67F0D97B}" type="presParOf" srcId="{1775DA2A-864F-415F-849C-4ADE11E333FA}" destId="{F6A4680D-7260-4B4E-89E8-8E00E1F689C2}" srcOrd="0" destOrd="0" presId="urn:microsoft.com/office/officeart/2005/8/layout/hierarchy4"/>
    <dgm:cxn modelId="{25332896-E29E-4DFC-8B92-1A33544FEE1A}" type="presParOf" srcId="{F6A4680D-7260-4B4E-89E8-8E00E1F689C2}" destId="{2205C190-5816-4C48-96D5-267A3C3131A6}" srcOrd="0" destOrd="0" presId="urn:microsoft.com/office/officeart/2005/8/layout/hierarchy4"/>
    <dgm:cxn modelId="{732F912D-454C-4CC0-8AA9-75E5CCC8BD6E}" type="presParOf" srcId="{F6A4680D-7260-4B4E-89E8-8E00E1F689C2}" destId="{209A248B-0F50-4DED-9247-D31D274C6939}" srcOrd="1" destOrd="0" presId="urn:microsoft.com/office/officeart/2005/8/layout/hierarchy4"/>
    <dgm:cxn modelId="{7327A19F-DA9C-489E-BBF2-101FE81707F9}" type="presParOf" srcId="{1775DA2A-864F-415F-849C-4ADE11E333FA}" destId="{45500492-6877-4DDD-BBB5-5BC9502D8E33}" srcOrd="1" destOrd="0" presId="urn:microsoft.com/office/officeart/2005/8/layout/hierarchy4"/>
    <dgm:cxn modelId="{044BD04D-A166-4CC7-BDF8-ABC344FC8D7C}" type="presParOf" srcId="{1775DA2A-864F-415F-849C-4ADE11E333FA}" destId="{C722F32D-459E-4F9C-B198-584F3ED9195C}" srcOrd="2" destOrd="0" presId="urn:microsoft.com/office/officeart/2005/8/layout/hierarchy4"/>
    <dgm:cxn modelId="{219C5A58-1E31-4BDF-8D75-95838F389175}" type="presParOf" srcId="{C722F32D-459E-4F9C-B198-584F3ED9195C}" destId="{8C96D4AD-8393-4534-90E1-5637418ED93D}" srcOrd="0" destOrd="0" presId="urn:microsoft.com/office/officeart/2005/8/layout/hierarchy4"/>
    <dgm:cxn modelId="{F8E814CB-5AD4-4CAC-9074-023C42EC854D}" type="presParOf" srcId="{C722F32D-459E-4F9C-B198-584F3ED9195C}" destId="{32EAD24B-0947-495B-9349-3017388F5AFD}" srcOrd="1" destOrd="0" presId="urn:microsoft.com/office/officeart/2005/8/layout/hierarchy4"/>
    <dgm:cxn modelId="{9EDE28C4-7428-4180-8B24-5363D6557875}" type="presParOf" srcId="{1775DA2A-864F-415F-849C-4ADE11E333FA}" destId="{BE870C1B-2DD5-40A9-8982-F4D05DAF197C}" srcOrd="3" destOrd="0" presId="urn:microsoft.com/office/officeart/2005/8/layout/hierarchy4"/>
    <dgm:cxn modelId="{46EE44E3-58E7-4392-8256-CB2C671E0A96}" type="presParOf" srcId="{1775DA2A-864F-415F-849C-4ADE11E333FA}" destId="{4141C7C7-5655-4771-A25F-719565BCFB5C}" srcOrd="4" destOrd="0" presId="urn:microsoft.com/office/officeart/2005/8/layout/hierarchy4"/>
    <dgm:cxn modelId="{DD88786F-B844-49A4-B6E5-D75F2EE8E6B2}" type="presParOf" srcId="{4141C7C7-5655-4771-A25F-719565BCFB5C}" destId="{87961416-9F18-4084-8ABB-C98C1408192E}" srcOrd="0" destOrd="0" presId="urn:microsoft.com/office/officeart/2005/8/layout/hierarchy4"/>
    <dgm:cxn modelId="{627472EF-0ECD-41FC-90EF-B92BBE7E9BC4}" type="presParOf" srcId="{4141C7C7-5655-4771-A25F-719565BCFB5C}" destId="{B0EB9818-2797-40FB-B704-E68ABEE87058}" srcOrd="1" destOrd="0" presId="urn:microsoft.com/office/officeart/2005/8/layout/hierarchy4"/>
    <dgm:cxn modelId="{C697B8DE-9773-4171-9D7F-0E60BE69DBE7}" type="presParOf" srcId="{1775DA2A-864F-415F-849C-4ADE11E333FA}" destId="{18A3BDAA-598B-4052-8806-39FE2051D49E}" srcOrd="5" destOrd="0" presId="urn:microsoft.com/office/officeart/2005/8/layout/hierarchy4"/>
    <dgm:cxn modelId="{99C82B9B-C191-4070-A3EE-E928AAF41622}" type="presParOf" srcId="{1775DA2A-864F-415F-849C-4ADE11E333FA}" destId="{31B08666-8E4E-4766-8B97-27B894CC9868}" srcOrd="6" destOrd="0" presId="urn:microsoft.com/office/officeart/2005/8/layout/hierarchy4"/>
    <dgm:cxn modelId="{A2386285-4A34-4028-9CC3-B2806DCAE728}" type="presParOf" srcId="{31B08666-8E4E-4766-8B97-27B894CC9868}" destId="{CF3FDC88-8E87-4EE6-9062-2FEB3D6F4581}" srcOrd="0" destOrd="0" presId="urn:microsoft.com/office/officeart/2005/8/layout/hierarchy4"/>
    <dgm:cxn modelId="{84A44137-417F-4297-A5AA-175C96ADBBA7}" type="presParOf" srcId="{31B08666-8E4E-4766-8B97-27B894CC9868}" destId="{F94F8C0D-47B3-4AC6-B6D6-D0D87A76DF33}" srcOrd="1" destOrd="0" presId="urn:microsoft.com/office/officeart/2005/8/layout/hierarchy4"/>
    <dgm:cxn modelId="{3DD53D0D-3E31-45DD-A6A5-128A51A2E0E9}" type="presParOf" srcId="{1775DA2A-864F-415F-849C-4ADE11E333FA}" destId="{5BC0DE2A-5B19-4ADD-A5AB-EAC8EE3A47CC}" srcOrd="7" destOrd="0" presId="urn:microsoft.com/office/officeart/2005/8/layout/hierarchy4"/>
    <dgm:cxn modelId="{FE8C155C-20F9-4394-BA22-C8BB777F89AA}" type="presParOf" srcId="{1775DA2A-864F-415F-849C-4ADE11E333FA}" destId="{4430362F-7C10-4D0A-801F-1E8507FAE182}" srcOrd="8" destOrd="0" presId="urn:microsoft.com/office/officeart/2005/8/layout/hierarchy4"/>
    <dgm:cxn modelId="{8AD735F4-D920-4FD3-B1F4-5B8A9765219F}" type="presParOf" srcId="{4430362F-7C10-4D0A-801F-1E8507FAE182}" destId="{9BFECB23-8391-4110-A3CB-848598288AD5}" srcOrd="0" destOrd="0" presId="urn:microsoft.com/office/officeart/2005/8/layout/hierarchy4"/>
    <dgm:cxn modelId="{3A1D0BC3-BB1B-4F6D-9DD2-B13A9A3833D8}" type="presParOf" srcId="{4430362F-7C10-4D0A-801F-1E8507FAE182}" destId="{06FA2A59-1C2B-4EA8-AD61-C00E0C314224}" srcOrd="1" destOrd="0" presId="urn:microsoft.com/office/officeart/2005/8/layout/hierarchy4"/>
    <dgm:cxn modelId="{0BF6F9CC-F5F3-42CF-98DF-E5D3349C9D57}" type="presParOf" srcId="{4430362F-7C10-4D0A-801F-1E8507FAE182}" destId="{B5FC9AAD-A345-467D-8C46-231A43085472}" srcOrd="2" destOrd="0" presId="urn:microsoft.com/office/officeart/2005/8/layout/hierarchy4"/>
    <dgm:cxn modelId="{6EC76C6D-D536-4A75-8135-6434D74E4F14}" type="presParOf" srcId="{B5FC9AAD-A345-467D-8C46-231A43085472}" destId="{2856E5A6-6115-4CC8-9B66-B70F5EFC6C3E}" srcOrd="0" destOrd="0" presId="urn:microsoft.com/office/officeart/2005/8/layout/hierarchy4"/>
    <dgm:cxn modelId="{483A0894-A9FB-4D96-AA24-A05596CAB3B1}" type="presParOf" srcId="{2856E5A6-6115-4CC8-9B66-B70F5EFC6C3E}" destId="{F9709729-CE51-4CE6-9411-DFFD2C4ECCA1}" srcOrd="0" destOrd="0" presId="urn:microsoft.com/office/officeart/2005/8/layout/hierarchy4"/>
    <dgm:cxn modelId="{9B718E31-BEBB-48DF-A307-D3B980FBA9FC}" type="presParOf" srcId="{2856E5A6-6115-4CC8-9B66-B70F5EFC6C3E}" destId="{B7A5E09B-2F21-4990-8D7F-C051CFD800C0}" srcOrd="1" destOrd="0" presId="urn:microsoft.com/office/officeart/2005/8/layout/hierarchy4"/>
    <dgm:cxn modelId="{1D7C3B95-9C24-41FE-97A4-63BD53B21782}" type="presParOf" srcId="{2856E5A6-6115-4CC8-9B66-B70F5EFC6C3E}" destId="{958F54BB-5B34-4ECB-8857-B64B25205737}" srcOrd="2" destOrd="0" presId="urn:microsoft.com/office/officeart/2005/8/layout/hierarchy4"/>
    <dgm:cxn modelId="{B2A09C25-56F6-4E66-A9EB-9D7B13E573D5}" type="presParOf" srcId="{958F54BB-5B34-4ECB-8857-B64B25205737}" destId="{259B373D-4D6A-47ED-9BD0-3ED5B814DECE}" srcOrd="0" destOrd="0" presId="urn:microsoft.com/office/officeart/2005/8/layout/hierarchy4"/>
    <dgm:cxn modelId="{D71D8BCD-FF71-4E59-9774-051944A33EA6}" type="presParOf" srcId="{259B373D-4D6A-47ED-9BD0-3ED5B814DECE}" destId="{9D81BF18-AE01-427C-BCC2-75A99F05ED3F}" srcOrd="0" destOrd="0" presId="urn:microsoft.com/office/officeart/2005/8/layout/hierarchy4"/>
    <dgm:cxn modelId="{9CA3041C-C755-48C8-B970-A28C323D5ABA}" type="presParOf" srcId="{259B373D-4D6A-47ED-9BD0-3ED5B814DECE}" destId="{A2F512AA-7536-4D2A-BAF7-D5818138DBC3}" srcOrd="1" destOrd="0" presId="urn:microsoft.com/office/officeart/2005/8/layout/hierarchy4"/>
    <dgm:cxn modelId="{CFEA3E33-307F-4D28-B496-CC1AF261E826}" type="presParOf" srcId="{958F54BB-5B34-4ECB-8857-B64B25205737}" destId="{08E544E0-73E3-41AD-BF58-6C2D1799952E}" srcOrd="1" destOrd="0" presId="urn:microsoft.com/office/officeart/2005/8/layout/hierarchy4"/>
    <dgm:cxn modelId="{6BDDC61E-9826-42A3-A716-A9E43EAC6396}" type="presParOf" srcId="{958F54BB-5B34-4ECB-8857-B64B25205737}" destId="{F14D4288-9F4B-4AC7-A605-8F06E0939B50}" srcOrd="2" destOrd="0" presId="urn:microsoft.com/office/officeart/2005/8/layout/hierarchy4"/>
    <dgm:cxn modelId="{72D6D11A-BDC3-465E-A973-0DB1BEDAC055}" type="presParOf" srcId="{F14D4288-9F4B-4AC7-A605-8F06E0939B50}" destId="{A905F715-3D1A-49FB-9D02-34A6945D7B8F}" srcOrd="0" destOrd="0" presId="urn:microsoft.com/office/officeart/2005/8/layout/hierarchy4"/>
    <dgm:cxn modelId="{33ADA9F5-0762-4E49-BD6F-6C73884CD6E6}" type="presParOf" srcId="{F14D4288-9F4B-4AC7-A605-8F06E0939B50}" destId="{6E34E3D4-2B40-499A-8023-5BC8350C2010}" srcOrd="1" destOrd="0" presId="urn:microsoft.com/office/officeart/2005/8/layout/hierarchy4"/>
    <dgm:cxn modelId="{7E8C6526-4C7E-4BFD-B661-7ADCF1700C05}" type="presParOf" srcId="{958F54BB-5B34-4ECB-8857-B64B25205737}" destId="{C00E71B0-BD1F-4E6D-A458-26F1C7C31203}" srcOrd="3" destOrd="0" presId="urn:microsoft.com/office/officeart/2005/8/layout/hierarchy4"/>
    <dgm:cxn modelId="{67798C25-235C-48B6-9439-4D3BFDB993A2}" type="presParOf" srcId="{958F54BB-5B34-4ECB-8857-B64B25205737}" destId="{EF291C67-7BC1-4D52-9A98-2E40DD211F3C}" srcOrd="4" destOrd="0" presId="urn:microsoft.com/office/officeart/2005/8/layout/hierarchy4"/>
    <dgm:cxn modelId="{BDD6F1BE-7D29-4FB3-B960-0574F869C875}" type="presParOf" srcId="{EF291C67-7BC1-4D52-9A98-2E40DD211F3C}" destId="{E10AAA08-382C-45CC-BD09-820CB29BEAF9}" srcOrd="0" destOrd="0" presId="urn:microsoft.com/office/officeart/2005/8/layout/hierarchy4"/>
    <dgm:cxn modelId="{61D9482E-B023-4291-A73C-C501FEF66E15}" type="presParOf" srcId="{EF291C67-7BC1-4D52-9A98-2E40DD211F3C}" destId="{68D7F266-5DDE-4F21-AD4E-586EBCAB97A2}" srcOrd="1" destOrd="0" presId="urn:microsoft.com/office/officeart/2005/8/layout/hierarchy4"/>
    <dgm:cxn modelId="{7E88539E-39D2-42F6-A70E-8ADA80AFE549}" type="presParOf" srcId="{B5FC9AAD-A345-467D-8C46-231A43085472}" destId="{B4DCBE71-AA02-4DEE-8B8E-E8E3D0083A2A}" srcOrd="1" destOrd="0" presId="urn:microsoft.com/office/officeart/2005/8/layout/hierarchy4"/>
    <dgm:cxn modelId="{3CD8571E-792B-49E2-A613-8304DF1B071D}" type="presParOf" srcId="{B5FC9AAD-A345-467D-8C46-231A43085472}" destId="{BEA240F3-D82E-4A5F-9776-AFC53CC29D8D}" srcOrd="2" destOrd="0" presId="urn:microsoft.com/office/officeart/2005/8/layout/hierarchy4"/>
    <dgm:cxn modelId="{78761513-6C73-4C3A-AAB8-B7037043C718}" type="presParOf" srcId="{BEA240F3-D82E-4A5F-9776-AFC53CC29D8D}" destId="{258AF060-4EBD-4AF6-BB09-CF4B6BBB51BA}" srcOrd="0" destOrd="0" presId="urn:microsoft.com/office/officeart/2005/8/layout/hierarchy4"/>
    <dgm:cxn modelId="{09BE0B17-4081-4030-9F1D-8EEE2DEAAC5C}" type="presParOf" srcId="{BEA240F3-D82E-4A5F-9776-AFC53CC29D8D}" destId="{2B13BB87-C451-4D35-AFB7-238890601038}" srcOrd="1" destOrd="0" presId="urn:microsoft.com/office/officeart/2005/8/layout/hierarchy4"/>
    <dgm:cxn modelId="{690B81D5-6BDE-41A4-83F6-059A7C8C4CEE}" type="presParOf" srcId="{BEA240F3-D82E-4A5F-9776-AFC53CC29D8D}" destId="{392FF40D-C545-42B3-84FD-D747A6071BFB}" srcOrd="2" destOrd="0" presId="urn:microsoft.com/office/officeart/2005/8/layout/hierarchy4"/>
    <dgm:cxn modelId="{48F9B44C-A3A1-4FB2-816D-42EDC9CCAED6}" type="presParOf" srcId="{392FF40D-C545-42B3-84FD-D747A6071BFB}" destId="{824CF972-09B3-4D0D-BF03-40EF7114C024}" srcOrd="0" destOrd="0" presId="urn:microsoft.com/office/officeart/2005/8/layout/hierarchy4"/>
    <dgm:cxn modelId="{B94F1882-EBE8-4229-8451-6A190F5F6523}" type="presParOf" srcId="{824CF972-09B3-4D0D-BF03-40EF7114C024}" destId="{0EC2BB1A-065F-42C8-8E69-9FED48FDCD2E}" srcOrd="0" destOrd="0" presId="urn:microsoft.com/office/officeart/2005/8/layout/hierarchy4"/>
    <dgm:cxn modelId="{24F6CC95-C29E-4998-AC0D-07F36A9682B4}" type="presParOf" srcId="{824CF972-09B3-4D0D-BF03-40EF7114C024}" destId="{01425E73-8EEC-4777-A47A-BE8497764B38}" srcOrd="1" destOrd="0" presId="urn:microsoft.com/office/officeart/2005/8/layout/hierarchy4"/>
    <dgm:cxn modelId="{57F04344-3C03-4D02-B5A0-2DE0E795A013}" type="presParOf" srcId="{B5FC9AAD-A345-467D-8C46-231A43085472}" destId="{A6C122B7-9CCD-4A45-9599-BCCD016DD781}" srcOrd="3" destOrd="0" presId="urn:microsoft.com/office/officeart/2005/8/layout/hierarchy4"/>
    <dgm:cxn modelId="{2E32FC4C-6DBC-4491-906C-AC5A0CE08F0D}" type="presParOf" srcId="{B5FC9AAD-A345-467D-8C46-231A43085472}" destId="{F7A9F8B9-8132-4534-AB2C-DEE49983DA06}" srcOrd="4" destOrd="0" presId="urn:microsoft.com/office/officeart/2005/8/layout/hierarchy4"/>
    <dgm:cxn modelId="{28EF2D1F-E82A-4BD8-A99B-E36EDECDF711}" type="presParOf" srcId="{F7A9F8B9-8132-4534-AB2C-DEE49983DA06}" destId="{C2DDE01F-E824-4A80-995D-98908CC53AD9}" srcOrd="0" destOrd="0" presId="urn:microsoft.com/office/officeart/2005/8/layout/hierarchy4"/>
    <dgm:cxn modelId="{21DE55B4-3CAC-4150-BDEF-0D81CD054E16}" type="presParOf" srcId="{F7A9F8B9-8132-4534-AB2C-DEE49983DA06}" destId="{3F4C6191-A596-4A17-8D90-3CAED274D3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6DAFF-A501-48F1-AAE1-DBFE75556AD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5622637-E791-4199-8EBA-DF463B18CA68}">
      <dgm:prSet phldrT="[Text]"/>
      <dgm:spPr/>
      <dgm:t>
        <a:bodyPr/>
        <a:lstStyle/>
        <a:p>
          <a:r>
            <a:rPr lang="en-AU" dirty="0" smtClean="0"/>
            <a:t>MDWS</a:t>
          </a:r>
          <a:endParaRPr lang="en-AU" dirty="0"/>
        </a:p>
      </dgm:t>
    </dgm:pt>
    <dgm:pt modelId="{73B1D315-FA56-419F-AB32-7051AF764526}" type="parTrans" cxnId="{74FB9117-0CCA-4CF1-A3A4-FE9337E88861}">
      <dgm:prSet/>
      <dgm:spPr/>
      <dgm:t>
        <a:bodyPr/>
        <a:lstStyle/>
        <a:p>
          <a:endParaRPr lang="en-AU"/>
        </a:p>
      </dgm:t>
    </dgm:pt>
    <dgm:pt modelId="{653642FA-1767-4B6C-9232-028A94D3F336}" type="sibTrans" cxnId="{74FB9117-0CCA-4CF1-A3A4-FE9337E88861}">
      <dgm:prSet/>
      <dgm:spPr/>
      <dgm:t>
        <a:bodyPr/>
        <a:lstStyle/>
        <a:p>
          <a:endParaRPr lang="en-AU"/>
        </a:p>
      </dgm:t>
    </dgm:pt>
    <dgm:pt modelId="{12DEF4B4-CD5B-4B48-9C29-A9CB7E62F60C}">
      <dgm:prSet phldrT="[Text]"/>
      <dgm:spPr/>
      <dgm:t>
        <a:bodyPr/>
        <a:lstStyle/>
        <a:p>
          <a:r>
            <a:rPr lang="en-AU" dirty="0" err="1" smtClean="0"/>
            <a:t>VistA</a:t>
          </a:r>
          <a:r>
            <a:rPr lang="en-AU" dirty="0" smtClean="0"/>
            <a:t> instance 2</a:t>
          </a:r>
          <a:endParaRPr lang="en-AU" dirty="0"/>
        </a:p>
      </dgm:t>
    </dgm:pt>
    <dgm:pt modelId="{4AE7585D-E3E5-4B1E-BC80-0EA3FAEA56DE}" type="parTrans" cxnId="{C3CFE054-39CB-4D8A-9942-F60B0F51BFE6}">
      <dgm:prSet/>
      <dgm:spPr/>
      <dgm:t>
        <a:bodyPr/>
        <a:lstStyle/>
        <a:p>
          <a:endParaRPr lang="en-AU"/>
        </a:p>
      </dgm:t>
    </dgm:pt>
    <dgm:pt modelId="{E1FF0908-3EC2-451C-8DCC-D90E462703C9}" type="sibTrans" cxnId="{C3CFE054-39CB-4D8A-9942-F60B0F51BFE6}">
      <dgm:prSet/>
      <dgm:spPr/>
      <dgm:t>
        <a:bodyPr/>
        <a:lstStyle/>
        <a:p>
          <a:endParaRPr lang="en-AU"/>
        </a:p>
      </dgm:t>
    </dgm:pt>
    <dgm:pt modelId="{9EC47E9B-BF49-4B7B-92CC-CABBE5EF8B4D}">
      <dgm:prSet phldrT="[Text]"/>
      <dgm:spPr/>
      <dgm:t>
        <a:bodyPr/>
        <a:lstStyle/>
        <a:p>
          <a:r>
            <a:rPr lang="en-AU" dirty="0" err="1" smtClean="0"/>
            <a:t>VistA</a:t>
          </a:r>
          <a:r>
            <a:rPr lang="en-AU" dirty="0" smtClean="0"/>
            <a:t> instance 1</a:t>
          </a:r>
          <a:endParaRPr lang="en-AU" dirty="0"/>
        </a:p>
      </dgm:t>
    </dgm:pt>
    <dgm:pt modelId="{B7B4C921-27CF-4F25-B2A6-C5D1BE0759E2}" type="parTrans" cxnId="{ACA0F996-84A9-4963-A953-A15F076F3962}">
      <dgm:prSet/>
      <dgm:spPr/>
      <dgm:t>
        <a:bodyPr/>
        <a:lstStyle/>
        <a:p>
          <a:endParaRPr lang="en-AU"/>
        </a:p>
      </dgm:t>
    </dgm:pt>
    <dgm:pt modelId="{46C2CE9C-1200-4167-83CC-449D5AD0DB8E}" type="sibTrans" cxnId="{ACA0F996-84A9-4963-A953-A15F076F3962}">
      <dgm:prSet/>
      <dgm:spPr/>
      <dgm:t>
        <a:bodyPr/>
        <a:lstStyle/>
        <a:p>
          <a:endParaRPr lang="en-AU"/>
        </a:p>
      </dgm:t>
    </dgm:pt>
    <dgm:pt modelId="{33CB064B-52C7-4564-876E-FAD65D99D0C7}">
      <dgm:prSet phldrT="[Text]"/>
      <dgm:spPr/>
      <dgm:t>
        <a:bodyPr/>
        <a:lstStyle/>
        <a:p>
          <a:r>
            <a:rPr lang="en-AU" dirty="0" err="1" smtClean="0"/>
            <a:t>VistA</a:t>
          </a:r>
          <a:r>
            <a:rPr lang="en-AU" dirty="0" smtClean="0"/>
            <a:t> instance 3</a:t>
          </a:r>
          <a:endParaRPr lang="en-AU" dirty="0"/>
        </a:p>
      </dgm:t>
    </dgm:pt>
    <dgm:pt modelId="{2D6FB4AB-E3C9-4E32-8EDA-CD2F1DA17036}" type="parTrans" cxnId="{0863E9CA-675A-467B-9616-52793975C521}">
      <dgm:prSet/>
      <dgm:spPr/>
      <dgm:t>
        <a:bodyPr/>
        <a:lstStyle/>
        <a:p>
          <a:endParaRPr lang="en-AU"/>
        </a:p>
      </dgm:t>
    </dgm:pt>
    <dgm:pt modelId="{24B62481-8148-4B40-997D-76EE70AE532B}" type="sibTrans" cxnId="{0863E9CA-675A-467B-9616-52793975C521}">
      <dgm:prSet/>
      <dgm:spPr/>
      <dgm:t>
        <a:bodyPr/>
        <a:lstStyle/>
        <a:p>
          <a:endParaRPr lang="en-AU"/>
        </a:p>
      </dgm:t>
    </dgm:pt>
    <dgm:pt modelId="{A32188DA-FFEC-4FEF-86BB-40E66E6A2D85}" type="pres">
      <dgm:prSet presAssocID="{5BE6DAFF-A501-48F1-AAE1-DBFE75556A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5AE5F93-D105-49A0-A373-6250E968F647}" type="pres">
      <dgm:prSet presAssocID="{75622637-E791-4199-8EBA-DF463B18CA68}" presName="vertOne" presStyleCnt="0"/>
      <dgm:spPr/>
      <dgm:t>
        <a:bodyPr/>
        <a:lstStyle/>
        <a:p>
          <a:endParaRPr lang="en-AU"/>
        </a:p>
      </dgm:t>
    </dgm:pt>
    <dgm:pt modelId="{04FF826E-3343-4277-8B17-544530FFBBB7}" type="pres">
      <dgm:prSet presAssocID="{75622637-E791-4199-8EBA-DF463B18CA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80B5924-C4B7-4592-BC42-56AA839B72C8}" type="pres">
      <dgm:prSet presAssocID="{75622637-E791-4199-8EBA-DF463B18CA68}" presName="parTransOne" presStyleCnt="0"/>
      <dgm:spPr/>
      <dgm:t>
        <a:bodyPr/>
        <a:lstStyle/>
        <a:p>
          <a:endParaRPr lang="en-AU"/>
        </a:p>
      </dgm:t>
    </dgm:pt>
    <dgm:pt modelId="{B822E29B-A077-4495-95ED-9468C198FA16}" type="pres">
      <dgm:prSet presAssocID="{75622637-E791-4199-8EBA-DF463B18CA68}" presName="horzOne" presStyleCnt="0"/>
      <dgm:spPr/>
      <dgm:t>
        <a:bodyPr/>
        <a:lstStyle/>
        <a:p>
          <a:endParaRPr lang="en-AU"/>
        </a:p>
      </dgm:t>
    </dgm:pt>
    <dgm:pt modelId="{3A476171-0555-44E3-A982-A90BEAC3C93D}" type="pres">
      <dgm:prSet presAssocID="{9EC47E9B-BF49-4B7B-92CC-CABBE5EF8B4D}" presName="vertTwo" presStyleCnt="0"/>
      <dgm:spPr/>
      <dgm:t>
        <a:bodyPr/>
        <a:lstStyle/>
        <a:p>
          <a:endParaRPr lang="en-AU"/>
        </a:p>
      </dgm:t>
    </dgm:pt>
    <dgm:pt modelId="{0158463E-8E79-4849-83CD-55910D43E6D9}" type="pres">
      <dgm:prSet presAssocID="{9EC47E9B-BF49-4B7B-92CC-CABBE5EF8B4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A65C65E-E9F3-4E96-8257-B86CD167FAC0}" type="pres">
      <dgm:prSet presAssocID="{9EC47E9B-BF49-4B7B-92CC-CABBE5EF8B4D}" presName="horzTwo" presStyleCnt="0"/>
      <dgm:spPr/>
      <dgm:t>
        <a:bodyPr/>
        <a:lstStyle/>
        <a:p>
          <a:endParaRPr lang="en-AU"/>
        </a:p>
      </dgm:t>
    </dgm:pt>
    <dgm:pt modelId="{0020A387-63D6-42DE-9F42-0806B011850C}" type="pres">
      <dgm:prSet presAssocID="{46C2CE9C-1200-4167-83CC-449D5AD0DB8E}" presName="sibSpaceTwo" presStyleCnt="0"/>
      <dgm:spPr/>
      <dgm:t>
        <a:bodyPr/>
        <a:lstStyle/>
        <a:p>
          <a:endParaRPr lang="en-AU"/>
        </a:p>
      </dgm:t>
    </dgm:pt>
    <dgm:pt modelId="{A3E09FAE-BC41-4CF5-AF7D-E4FC92679F8B}" type="pres">
      <dgm:prSet presAssocID="{12DEF4B4-CD5B-4B48-9C29-A9CB7E62F60C}" presName="vertTwo" presStyleCnt="0"/>
      <dgm:spPr/>
      <dgm:t>
        <a:bodyPr/>
        <a:lstStyle/>
        <a:p>
          <a:endParaRPr lang="en-AU"/>
        </a:p>
      </dgm:t>
    </dgm:pt>
    <dgm:pt modelId="{B82E0C6A-5F5F-43C7-A860-15C880BD25D7}" type="pres">
      <dgm:prSet presAssocID="{12DEF4B4-CD5B-4B48-9C29-A9CB7E62F60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B478CA4-BDF6-4C97-9570-2E0D589692DF}" type="pres">
      <dgm:prSet presAssocID="{12DEF4B4-CD5B-4B48-9C29-A9CB7E62F60C}" presName="horzTwo" presStyleCnt="0"/>
      <dgm:spPr/>
      <dgm:t>
        <a:bodyPr/>
        <a:lstStyle/>
        <a:p>
          <a:endParaRPr lang="en-AU"/>
        </a:p>
      </dgm:t>
    </dgm:pt>
    <dgm:pt modelId="{7360519E-C49A-4CA6-AF34-32928D424B09}" type="pres">
      <dgm:prSet presAssocID="{E1FF0908-3EC2-451C-8DCC-D90E462703C9}" presName="sibSpaceTwo" presStyleCnt="0"/>
      <dgm:spPr/>
      <dgm:t>
        <a:bodyPr/>
        <a:lstStyle/>
        <a:p>
          <a:endParaRPr lang="en-AU"/>
        </a:p>
      </dgm:t>
    </dgm:pt>
    <dgm:pt modelId="{1BDE2BC3-B200-4A74-A6BE-784A4CFB339A}" type="pres">
      <dgm:prSet presAssocID="{33CB064B-52C7-4564-876E-FAD65D99D0C7}" presName="vertTwo" presStyleCnt="0"/>
      <dgm:spPr/>
      <dgm:t>
        <a:bodyPr/>
        <a:lstStyle/>
        <a:p>
          <a:endParaRPr lang="en-AU"/>
        </a:p>
      </dgm:t>
    </dgm:pt>
    <dgm:pt modelId="{1EF1B96F-B377-46FB-B58A-7AA9E8DEA7C7}" type="pres">
      <dgm:prSet presAssocID="{33CB064B-52C7-4564-876E-FAD65D99D0C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89A1575-8858-4FBF-9090-D43565F24CD8}" type="pres">
      <dgm:prSet presAssocID="{33CB064B-52C7-4564-876E-FAD65D99D0C7}" presName="horzTwo" presStyleCnt="0"/>
      <dgm:spPr/>
      <dgm:t>
        <a:bodyPr/>
        <a:lstStyle/>
        <a:p>
          <a:endParaRPr lang="en-AU"/>
        </a:p>
      </dgm:t>
    </dgm:pt>
  </dgm:ptLst>
  <dgm:cxnLst>
    <dgm:cxn modelId="{F5A87977-0CCB-4718-9E88-FA8E2EA56DFD}" type="presOf" srcId="{9EC47E9B-BF49-4B7B-92CC-CABBE5EF8B4D}" destId="{0158463E-8E79-4849-83CD-55910D43E6D9}" srcOrd="0" destOrd="0" presId="urn:microsoft.com/office/officeart/2005/8/layout/hierarchy4"/>
    <dgm:cxn modelId="{D58EE3B4-BCC8-4D53-9766-812F31CBA52A}" type="presOf" srcId="{5BE6DAFF-A501-48F1-AAE1-DBFE75556AD9}" destId="{A32188DA-FFEC-4FEF-86BB-40E66E6A2D85}" srcOrd="0" destOrd="0" presId="urn:microsoft.com/office/officeart/2005/8/layout/hierarchy4"/>
    <dgm:cxn modelId="{407BE467-57D9-4524-B194-F97379C02245}" type="presOf" srcId="{33CB064B-52C7-4564-876E-FAD65D99D0C7}" destId="{1EF1B96F-B377-46FB-B58A-7AA9E8DEA7C7}" srcOrd="0" destOrd="0" presId="urn:microsoft.com/office/officeart/2005/8/layout/hierarchy4"/>
    <dgm:cxn modelId="{DF51F7CF-8BEF-4170-9D15-11ECB34823B1}" type="presOf" srcId="{12DEF4B4-CD5B-4B48-9C29-A9CB7E62F60C}" destId="{B82E0C6A-5F5F-43C7-A860-15C880BD25D7}" srcOrd="0" destOrd="0" presId="urn:microsoft.com/office/officeart/2005/8/layout/hierarchy4"/>
    <dgm:cxn modelId="{C3CFE054-39CB-4D8A-9942-F60B0F51BFE6}" srcId="{75622637-E791-4199-8EBA-DF463B18CA68}" destId="{12DEF4B4-CD5B-4B48-9C29-A9CB7E62F60C}" srcOrd="1" destOrd="0" parTransId="{4AE7585D-E3E5-4B1E-BC80-0EA3FAEA56DE}" sibTransId="{E1FF0908-3EC2-451C-8DCC-D90E462703C9}"/>
    <dgm:cxn modelId="{F35ED5A7-2265-45FA-BA82-17F49499FAFE}" type="presOf" srcId="{75622637-E791-4199-8EBA-DF463B18CA68}" destId="{04FF826E-3343-4277-8B17-544530FFBBB7}" srcOrd="0" destOrd="0" presId="urn:microsoft.com/office/officeart/2005/8/layout/hierarchy4"/>
    <dgm:cxn modelId="{74FB9117-0CCA-4CF1-A3A4-FE9337E88861}" srcId="{5BE6DAFF-A501-48F1-AAE1-DBFE75556AD9}" destId="{75622637-E791-4199-8EBA-DF463B18CA68}" srcOrd="0" destOrd="0" parTransId="{73B1D315-FA56-419F-AB32-7051AF764526}" sibTransId="{653642FA-1767-4B6C-9232-028A94D3F336}"/>
    <dgm:cxn modelId="{0863E9CA-675A-467B-9616-52793975C521}" srcId="{75622637-E791-4199-8EBA-DF463B18CA68}" destId="{33CB064B-52C7-4564-876E-FAD65D99D0C7}" srcOrd="2" destOrd="0" parTransId="{2D6FB4AB-E3C9-4E32-8EDA-CD2F1DA17036}" sibTransId="{24B62481-8148-4B40-997D-76EE70AE532B}"/>
    <dgm:cxn modelId="{ACA0F996-84A9-4963-A953-A15F076F3962}" srcId="{75622637-E791-4199-8EBA-DF463B18CA68}" destId="{9EC47E9B-BF49-4B7B-92CC-CABBE5EF8B4D}" srcOrd="0" destOrd="0" parTransId="{B7B4C921-27CF-4F25-B2A6-C5D1BE0759E2}" sibTransId="{46C2CE9C-1200-4167-83CC-449D5AD0DB8E}"/>
    <dgm:cxn modelId="{FE63A241-2069-4FA3-8A4A-8E8C0C93266E}" type="presParOf" srcId="{A32188DA-FFEC-4FEF-86BB-40E66E6A2D85}" destId="{95AE5F93-D105-49A0-A373-6250E968F647}" srcOrd="0" destOrd="0" presId="urn:microsoft.com/office/officeart/2005/8/layout/hierarchy4"/>
    <dgm:cxn modelId="{3BA2A9F5-A9A0-4A98-9ECC-CDBAE15111AB}" type="presParOf" srcId="{95AE5F93-D105-49A0-A373-6250E968F647}" destId="{04FF826E-3343-4277-8B17-544530FFBBB7}" srcOrd="0" destOrd="0" presId="urn:microsoft.com/office/officeart/2005/8/layout/hierarchy4"/>
    <dgm:cxn modelId="{A2545F6D-8C94-49DD-A408-ED040C79F4E3}" type="presParOf" srcId="{95AE5F93-D105-49A0-A373-6250E968F647}" destId="{680B5924-C4B7-4592-BC42-56AA839B72C8}" srcOrd="1" destOrd="0" presId="urn:microsoft.com/office/officeart/2005/8/layout/hierarchy4"/>
    <dgm:cxn modelId="{5543DC73-C709-486A-ADCD-81225F3D56A6}" type="presParOf" srcId="{95AE5F93-D105-49A0-A373-6250E968F647}" destId="{B822E29B-A077-4495-95ED-9468C198FA16}" srcOrd="2" destOrd="0" presId="urn:microsoft.com/office/officeart/2005/8/layout/hierarchy4"/>
    <dgm:cxn modelId="{E975E664-AA67-4F8F-8060-4E1C4F3116C8}" type="presParOf" srcId="{B822E29B-A077-4495-95ED-9468C198FA16}" destId="{3A476171-0555-44E3-A982-A90BEAC3C93D}" srcOrd="0" destOrd="0" presId="urn:microsoft.com/office/officeart/2005/8/layout/hierarchy4"/>
    <dgm:cxn modelId="{DDD68683-B33A-4A7E-8A4B-853ED24E9041}" type="presParOf" srcId="{3A476171-0555-44E3-A982-A90BEAC3C93D}" destId="{0158463E-8E79-4849-83CD-55910D43E6D9}" srcOrd="0" destOrd="0" presId="urn:microsoft.com/office/officeart/2005/8/layout/hierarchy4"/>
    <dgm:cxn modelId="{61CDBCC3-8A40-4666-AEF1-E15007474BF6}" type="presParOf" srcId="{3A476171-0555-44E3-A982-A90BEAC3C93D}" destId="{9A65C65E-E9F3-4E96-8257-B86CD167FAC0}" srcOrd="1" destOrd="0" presId="urn:microsoft.com/office/officeart/2005/8/layout/hierarchy4"/>
    <dgm:cxn modelId="{23BDD713-DEDD-453F-AB15-D2690DF1D52C}" type="presParOf" srcId="{B822E29B-A077-4495-95ED-9468C198FA16}" destId="{0020A387-63D6-42DE-9F42-0806B011850C}" srcOrd="1" destOrd="0" presId="urn:microsoft.com/office/officeart/2005/8/layout/hierarchy4"/>
    <dgm:cxn modelId="{3DEAC9A8-5C78-4CD8-AE3B-58F493FA823B}" type="presParOf" srcId="{B822E29B-A077-4495-95ED-9468C198FA16}" destId="{A3E09FAE-BC41-4CF5-AF7D-E4FC92679F8B}" srcOrd="2" destOrd="0" presId="urn:microsoft.com/office/officeart/2005/8/layout/hierarchy4"/>
    <dgm:cxn modelId="{35880267-1AB9-4B0C-8879-6E86F738E893}" type="presParOf" srcId="{A3E09FAE-BC41-4CF5-AF7D-E4FC92679F8B}" destId="{B82E0C6A-5F5F-43C7-A860-15C880BD25D7}" srcOrd="0" destOrd="0" presId="urn:microsoft.com/office/officeart/2005/8/layout/hierarchy4"/>
    <dgm:cxn modelId="{F7137D5A-4FC4-45FE-9452-2BC618D420D6}" type="presParOf" srcId="{A3E09FAE-BC41-4CF5-AF7D-E4FC92679F8B}" destId="{DB478CA4-BDF6-4C97-9570-2E0D589692DF}" srcOrd="1" destOrd="0" presId="urn:microsoft.com/office/officeart/2005/8/layout/hierarchy4"/>
    <dgm:cxn modelId="{AEEE0C4D-685E-40CE-A6EC-04F82A002113}" type="presParOf" srcId="{B822E29B-A077-4495-95ED-9468C198FA16}" destId="{7360519E-C49A-4CA6-AF34-32928D424B09}" srcOrd="3" destOrd="0" presId="urn:microsoft.com/office/officeart/2005/8/layout/hierarchy4"/>
    <dgm:cxn modelId="{2B6E7205-3843-4262-9D10-2023E977B872}" type="presParOf" srcId="{B822E29B-A077-4495-95ED-9468C198FA16}" destId="{1BDE2BC3-B200-4A74-A6BE-784A4CFB339A}" srcOrd="4" destOrd="0" presId="urn:microsoft.com/office/officeart/2005/8/layout/hierarchy4"/>
    <dgm:cxn modelId="{4034753F-410C-43E5-8CBE-EE16B53D3133}" type="presParOf" srcId="{1BDE2BC3-B200-4A74-A6BE-784A4CFB339A}" destId="{1EF1B96F-B377-46FB-B58A-7AA9E8DEA7C7}" srcOrd="0" destOrd="0" presId="urn:microsoft.com/office/officeart/2005/8/layout/hierarchy4"/>
    <dgm:cxn modelId="{0D1821EF-A742-41CD-A87A-A85D7CC28278}" type="presParOf" srcId="{1BDE2BC3-B200-4A74-A6BE-784A4CFB339A}" destId="{B89A1575-8858-4FBF-9090-D43565F24C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6DAFF-A501-48F1-AAE1-DBFE75556AD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C1B9195-00CC-46E2-9956-0DEDAC9D9E6A}">
      <dgm:prSet phldrT="[Text]"/>
      <dgm:spPr/>
      <dgm:t>
        <a:bodyPr/>
        <a:lstStyle/>
        <a:p>
          <a:r>
            <a:rPr lang="en-AU" dirty="0" smtClean="0"/>
            <a:t>Gello Engine</a:t>
          </a:r>
          <a:endParaRPr lang="en-AU" dirty="0"/>
        </a:p>
      </dgm:t>
    </dgm:pt>
    <dgm:pt modelId="{3AFC810B-FE55-44EF-A595-0634DEC92B2B}" type="sibTrans" cxnId="{75626288-3A89-4198-B2E3-023A7FC8E802}">
      <dgm:prSet/>
      <dgm:spPr/>
      <dgm:t>
        <a:bodyPr/>
        <a:lstStyle/>
        <a:p>
          <a:endParaRPr lang="en-AU"/>
        </a:p>
      </dgm:t>
    </dgm:pt>
    <dgm:pt modelId="{584ACB3F-D949-4B5B-8ECA-69FADFD8EEED}" type="parTrans" cxnId="{75626288-3A89-4198-B2E3-023A7FC8E802}">
      <dgm:prSet/>
      <dgm:spPr/>
      <dgm:t>
        <a:bodyPr/>
        <a:lstStyle/>
        <a:p>
          <a:endParaRPr lang="en-AU"/>
        </a:p>
      </dgm:t>
    </dgm:pt>
    <dgm:pt modelId="{E6B378E5-EBD7-4CE3-9340-3DDD429FD4C4}">
      <dgm:prSet phldrT="[Text]"/>
      <dgm:spPr/>
      <dgm:t>
        <a:bodyPr/>
        <a:lstStyle/>
        <a:p>
          <a:r>
            <a:rPr lang="en-AU" dirty="0" smtClean="0"/>
            <a:t>Gello Core</a:t>
          </a:r>
          <a:endParaRPr lang="en-AU" dirty="0"/>
        </a:p>
      </dgm:t>
    </dgm:pt>
    <dgm:pt modelId="{22D1BB39-D1AE-427B-872F-C5081F177010}" type="parTrans" cxnId="{8BC4266B-1E6F-4CD1-9BDB-A12E70F56617}">
      <dgm:prSet/>
      <dgm:spPr/>
      <dgm:t>
        <a:bodyPr/>
        <a:lstStyle/>
        <a:p>
          <a:endParaRPr lang="en-AU"/>
        </a:p>
      </dgm:t>
    </dgm:pt>
    <dgm:pt modelId="{C05E70B0-2488-461B-A815-0EA5613281E0}" type="sibTrans" cxnId="{8BC4266B-1E6F-4CD1-9BDB-A12E70F56617}">
      <dgm:prSet/>
      <dgm:spPr/>
      <dgm:t>
        <a:bodyPr/>
        <a:lstStyle/>
        <a:p>
          <a:endParaRPr lang="en-AU"/>
        </a:p>
      </dgm:t>
    </dgm:pt>
    <dgm:pt modelId="{3AC69783-C186-4DE1-A17F-55D20683AF62}">
      <dgm:prSet phldrT="[Text]"/>
      <dgm:spPr/>
      <dgm:t>
        <a:bodyPr/>
        <a:lstStyle/>
        <a:p>
          <a:r>
            <a:rPr lang="en-AU" dirty="0" smtClean="0"/>
            <a:t>Gello </a:t>
          </a:r>
          <a:br>
            <a:rPr lang="en-AU" dirty="0" smtClean="0"/>
          </a:br>
          <a:r>
            <a:rPr lang="en-AU" dirty="0" smtClean="0"/>
            <a:t>ISO21090 </a:t>
          </a:r>
          <a:r>
            <a:rPr lang="en-AU" dirty="0" err="1" smtClean="0"/>
            <a:t>datatypes</a:t>
          </a:r>
          <a:endParaRPr lang="en-AU" dirty="0"/>
        </a:p>
      </dgm:t>
    </dgm:pt>
    <dgm:pt modelId="{9B539E6B-EB4A-4F11-92EC-EBFA86A398F4}" type="parTrans" cxnId="{6E274067-FD2D-42EB-A76B-5517CBB2AC88}">
      <dgm:prSet/>
      <dgm:spPr/>
      <dgm:t>
        <a:bodyPr/>
        <a:lstStyle/>
        <a:p>
          <a:endParaRPr lang="en-AU"/>
        </a:p>
      </dgm:t>
    </dgm:pt>
    <dgm:pt modelId="{9D11A67D-C581-4F08-81A8-A551CC1E2CD1}" type="sibTrans" cxnId="{6E274067-FD2D-42EB-A76B-5517CBB2AC88}">
      <dgm:prSet/>
      <dgm:spPr/>
      <dgm:t>
        <a:bodyPr/>
        <a:lstStyle/>
        <a:p>
          <a:endParaRPr lang="en-AU"/>
        </a:p>
      </dgm:t>
    </dgm:pt>
    <dgm:pt modelId="{02511933-8582-4D91-AA92-805DCBA37331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VA Gello Extension </a:t>
          </a:r>
          <a:endParaRPr lang="en-AU" dirty="0"/>
        </a:p>
      </dgm:t>
    </dgm:pt>
    <dgm:pt modelId="{13DE7ED0-8C49-47CB-98CE-2509D1A367CA}" type="parTrans" cxnId="{6C8745A9-6098-4F50-847D-13AF579907EE}">
      <dgm:prSet/>
      <dgm:spPr/>
      <dgm:t>
        <a:bodyPr/>
        <a:lstStyle/>
        <a:p>
          <a:endParaRPr lang="en-AU"/>
        </a:p>
      </dgm:t>
    </dgm:pt>
    <dgm:pt modelId="{CECED86E-DCA2-48A1-8BD5-B545FB505258}" type="sibTrans" cxnId="{6C8745A9-6098-4F50-847D-13AF579907EE}">
      <dgm:prSet/>
      <dgm:spPr/>
      <dgm:t>
        <a:bodyPr/>
        <a:lstStyle/>
        <a:p>
          <a:endParaRPr lang="en-AU"/>
        </a:p>
      </dgm:t>
    </dgm:pt>
    <dgm:pt modelId="{A49BF064-B7A9-4940-B92B-AED745CAC5ED}">
      <dgm:prSet phldrT="[Text]"/>
      <dgm:spPr/>
      <dgm:t>
        <a:bodyPr/>
        <a:lstStyle/>
        <a:p>
          <a:r>
            <a:rPr lang="en-AU" dirty="0" smtClean="0"/>
            <a:t>SNOMED-CT Subsumption Engine</a:t>
          </a:r>
          <a:endParaRPr lang="en-AU" dirty="0"/>
        </a:p>
      </dgm:t>
    </dgm:pt>
    <dgm:pt modelId="{6E430311-B6E8-4DF5-953C-D40712FF11F6}" type="parTrans" cxnId="{59B21D22-63E2-46E1-8764-B81A245CAF2D}">
      <dgm:prSet/>
      <dgm:spPr/>
      <dgm:t>
        <a:bodyPr/>
        <a:lstStyle/>
        <a:p>
          <a:endParaRPr lang="en-AU"/>
        </a:p>
      </dgm:t>
    </dgm:pt>
    <dgm:pt modelId="{00FB70D9-1A25-484B-9901-9BD8AEFC4654}" type="sibTrans" cxnId="{59B21D22-63E2-46E1-8764-B81A245CAF2D}">
      <dgm:prSet/>
      <dgm:spPr/>
      <dgm:t>
        <a:bodyPr/>
        <a:lstStyle/>
        <a:p>
          <a:endParaRPr lang="en-AU"/>
        </a:p>
      </dgm:t>
    </dgm:pt>
    <dgm:pt modelId="{313338FF-8DD2-461F-A598-D9E68642D40E}">
      <dgm:prSet phldrT="[Text]"/>
      <dgm:spPr>
        <a:solidFill>
          <a:schemeClr val="accent2"/>
        </a:solidFill>
      </dgm:spPr>
      <dgm:t>
        <a:bodyPr/>
        <a:lstStyle/>
        <a:p>
          <a:r>
            <a:rPr lang="en-AU" b="0" dirty="0" smtClean="0"/>
            <a:t>VA Measure Units</a:t>
          </a:r>
          <a:endParaRPr lang="en-AU" b="0" dirty="0"/>
        </a:p>
      </dgm:t>
    </dgm:pt>
    <dgm:pt modelId="{1F3DE447-7A19-4F30-8531-6334093FE494}" type="parTrans" cxnId="{C55ED10E-4C95-4CB2-89DE-84D3BB6E8980}">
      <dgm:prSet/>
      <dgm:spPr/>
      <dgm:t>
        <a:bodyPr/>
        <a:lstStyle/>
        <a:p>
          <a:endParaRPr lang="en-AU"/>
        </a:p>
      </dgm:t>
    </dgm:pt>
    <dgm:pt modelId="{B5B3FA4F-CE0B-4BA1-9774-F8C3B5157B8D}" type="sibTrans" cxnId="{C55ED10E-4C95-4CB2-89DE-84D3BB6E8980}">
      <dgm:prSet/>
      <dgm:spPr/>
      <dgm:t>
        <a:bodyPr/>
        <a:lstStyle/>
        <a:p>
          <a:endParaRPr lang="en-AU"/>
        </a:p>
      </dgm:t>
    </dgm:pt>
    <dgm:pt modelId="{6BACB543-AB61-4947-8E92-8A7E17637EF0}">
      <dgm:prSet phldrT="[Text]"/>
      <dgm:spPr/>
      <dgm:t>
        <a:bodyPr/>
        <a:lstStyle/>
        <a:p>
          <a:r>
            <a:rPr lang="en-AU" dirty="0" smtClean="0"/>
            <a:t>Gello Runtime</a:t>
          </a:r>
          <a:br>
            <a:rPr lang="en-AU" dirty="0" smtClean="0"/>
          </a:br>
          <a:r>
            <a:rPr lang="en-AU" dirty="0" smtClean="0"/>
            <a:t>VM</a:t>
          </a:r>
          <a:endParaRPr lang="en-AU" dirty="0"/>
        </a:p>
      </dgm:t>
    </dgm:pt>
    <dgm:pt modelId="{4F362C08-8AFF-4741-8CD3-A0E9E5B7C7CC}" type="parTrans" cxnId="{00F4C381-06AB-439B-BEFD-B1CB8B7631A4}">
      <dgm:prSet/>
      <dgm:spPr/>
      <dgm:t>
        <a:bodyPr/>
        <a:lstStyle/>
        <a:p>
          <a:endParaRPr lang="en-AU"/>
        </a:p>
      </dgm:t>
    </dgm:pt>
    <dgm:pt modelId="{01CBCD1E-A213-4585-A9F1-0B9747114FCB}" type="sibTrans" cxnId="{00F4C381-06AB-439B-BEFD-B1CB8B7631A4}">
      <dgm:prSet/>
      <dgm:spPr/>
      <dgm:t>
        <a:bodyPr/>
        <a:lstStyle/>
        <a:p>
          <a:endParaRPr lang="en-AU"/>
        </a:p>
      </dgm:t>
    </dgm:pt>
    <dgm:pt modelId="{FAF861C9-2299-4C1F-93EB-3C7D70B8AE00}">
      <dgm:prSet phldrT="[Text]"/>
      <dgm:spPr/>
      <dgm:t>
        <a:bodyPr/>
        <a:lstStyle/>
        <a:p>
          <a:r>
            <a:rPr lang="en-AU" dirty="0" smtClean="0"/>
            <a:t>Gello Measures</a:t>
          </a:r>
          <a:endParaRPr lang="en-AU" dirty="0"/>
        </a:p>
      </dgm:t>
    </dgm:pt>
    <dgm:pt modelId="{F77890D6-D4F3-45FE-A98D-B6E989B882F5}" type="parTrans" cxnId="{54A37B85-5F56-4FC1-8E08-85C077D9C592}">
      <dgm:prSet/>
      <dgm:spPr/>
      <dgm:t>
        <a:bodyPr/>
        <a:lstStyle/>
        <a:p>
          <a:endParaRPr lang="en-AU"/>
        </a:p>
      </dgm:t>
    </dgm:pt>
    <dgm:pt modelId="{1E00F41F-E934-4A11-9AE4-FECFD2EE8C27}" type="sibTrans" cxnId="{54A37B85-5F56-4FC1-8E08-85C077D9C592}">
      <dgm:prSet/>
      <dgm:spPr/>
      <dgm:t>
        <a:bodyPr/>
        <a:lstStyle/>
        <a:p>
          <a:endParaRPr lang="en-AU"/>
        </a:p>
      </dgm:t>
    </dgm:pt>
    <dgm:pt modelId="{A0EA57C2-282B-4DA1-B70B-CF567E0635C4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MDWS </a:t>
          </a:r>
          <a:br>
            <a:rPr lang="en-AU" dirty="0" smtClean="0"/>
          </a:br>
          <a:r>
            <a:rPr lang="en-AU" dirty="0" smtClean="0"/>
            <a:t>EMR Service Client</a:t>
          </a:r>
          <a:endParaRPr lang="en-AU" b="0" dirty="0"/>
        </a:p>
      </dgm:t>
    </dgm:pt>
    <dgm:pt modelId="{E5FEBE4D-5EB2-416E-8457-7801C8A5925E}" type="parTrans" cxnId="{F0EA9E1F-DA5D-44C8-9992-91D5D5BEAF21}">
      <dgm:prSet/>
      <dgm:spPr/>
      <dgm:t>
        <a:bodyPr/>
        <a:lstStyle/>
        <a:p>
          <a:endParaRPr lang="en-AU"/>
        </a:p>
      </dgm:t>
    </dgm:pt>
    <dgm:pt modelId="{B40CC478-3389-499A-91FC-C59CA0A2CA25}" type="sibTrans" cxnId="{F0EA9E1F-DA5D-44C8-9992-91D5D5BEAF21}">
      <dgm:prSet/>
      <dgm:spPr/>
      <dgm:t>
        <a:bodyPr/>
        <a:lstStyle/>
        <a:p>
          <a:endParaRPr lang="en-AU"/>
        </a:p>
      </dgm:t>
    </dgm:pt>
    <dgm:pt modelId="{977A8877-F9D9-48B5-8B48-5D734FBA81AE}">
      <dgm:prSet phldrT="[Text]"/>
      <dgm:spPr>
        <a:solidFill>
          <a:schemeClr val="accent2"/>
        </a:solidFill>
      </dgm:spPr>
      <dgm:t>
        <a:bodyPr/>
        <a:lstStyle/>
        <a:p>
          <a:r>
            <a:rPr lang="en-AU" b="0" dirty="0" smtClean="0"/>
            <a:t>VA VMR</a:t>
          </a:r>
          <a:endParaRPr lang="en-AU" b="0" dirty="0"/>
        </a:p>
      </dgm:t>
    </dgm:pt>
    <dgm:pt modelId="{2C9FF0F1-C02F-4928-B725-E7E0394D0269}" type="parTrans" cxnId="{10F2E167-9765-4D5E-AFBB-05A6007D9E3A}">
      <dgm:prSet/>
      <dgm:spPr/>
      <dgm:t>
        <a:bodyPr/>
        <a:lstStyle/>
        <a:p>
          <a:endParaRPr lang="en-AU"/>
        </a:p>
      </dgm:t>
    </dgm:pt>
    <dgm:pt modelId="{E225A7C9-6C6D-4257-A257-A48B597052CC}" type="sibTrans" cxnId="{10F2E167-9765-4D5E-AFBB-05A6007D9E3A}">
      <dgm:prSet/>
      <dgm:spPr/>
      <dgm:t>
        <a:bodyPr/>
        <a:lstStyle/>
        <a:p>
          <a:endParaRPr lang="en-AU"/>
        </a:p>
      </dgm:t>
    </dgm:pt>
    <dgm:pt modelId="{572666EE-A138-4F6B-AE96-2C311ECDF5BA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VA Taxonomy</a:t>
          </a:r>
          <a:endParaRPr lang="en-AU" b="0" dirty="0"/>
        </a:p>
      </dgm:t>
    </dgm:pt>
    <dgm:pt modelId="{C8316B9A-C32D-4F85-AE8C-938B421CD8EB}" type="parTrans" cxnId="{B0942E17-1ECB-410E-A402-AEB247B66C25}">
      <dgm:prSet/>
      <dgm:spPr/>
      <dgm:t>
        <a:bodyPr/>
        <a:lstStyle/>
        <a:p>
          <a:endParaRPr lang="en-AU"/>
        </a:p>
      </dgm:t>
    </dgm:pt>
    <dgm:pt modelId="{15FACE0A-99DC-497B-8803-6A27A9B37503}" type="sibTrans" cxnId="{B0942E17-1ECB-410E-A402-AEB247B66C25}">
      <dgm:prSet/>
      <dgm:spPr/>
      <dgm:t>
        <a:bodyPr/>
        <a:lstStyle/>
        <a:p>
          <a:endParaRPr lang="en-AU"/>
        </a:p>
      </dgm:t>
    </dgm:pt>
    <dgm:pt modelId="{0F974B43-8C53-4C02-9159-7AA33E386B03}">
      <dgm:prSet phldrT="[Text]"/>
      <dgm:spPr>
        <a:solidFill>
          <a:schemeClr val="accent2"/>
        </a:solidFill>
      </dgm:spPr>
      <dgm:t>
        <a:bodyPr/>
        <a:lstStyle/>
        <a:p>
          <a:r>
            <a:rPr lang="en-AU" b="0" dirty="0" smtClean="0"/>
            <a:t>MDWS VMR Cache</a:t>
          </a:r>
          <a:endParaRPr lang="en-AU" b="0" dirty="0"/>
        </a:p>
      </dgm:t>
    </dgm:pt>
    <dgm:pt modelId="{08D127FE-15C1-498A-B588-8214886DDE4B}" type="parTrans" cxnId="{4417CA9E-708B-442F-ADA5-89EC40B870E5}">
      <dgm:prSet/>
      <dgm:spPr/>
      <dgm:t>
        <a:bodyPr/>
        <a:lstStyle/>
        <a:p>
          <a:endParaRPr lang="en-AU"/>
        </a:p>
      </dgm:t>
    </dgm:pt>
    <dgm:pt modelId="{F5FB8CB5-2341-460C-9B9E-447D1B537610}" type="sibTrans" cxnId="{4417CA9E-708B-442F-ADA5-89EC40B870E5}">
      <dgm:prSet/>
      <dgm:spPr/>
      <dgm:t>
        <a:bodyPr/>
        <a:lstStyle/>
        <a:p>
          <a:endParaRPr lang="en-AU"/>
        </a:p>
      </dgm:t>
    </dgm:pt>
    <dgm:pt modelId="{A8BB5423-F03B-4465-88FA-63CD3372EAEB}">
      <dgm:prSet phldrT="[Text]"/>
      <dgm:spPr>
        <a:solidFill>
          <a:schemeClr val="accent2"/>
        </a:solidFill>
      </dgm:spPr>
      <dgm:t>
        <a:bodyPr/>
        <a:lstStyle/>
        <a:p>
          <a:r>
            <a:rPr lang="en-AU" b="0" dirty="0" smtClean="0"/>
            <a:t>NHIN to SNOMED-CT  &amp; LOINC Terminology Map</a:t>
          </a:r>
          <a:endParaRPr lang="en-AU" b="0" dirty="0"/>
        </a:p>
      </dgm:t>
    </dgm:pt>
    <dgm:pt modelId="{055B3C45-3960-4EB7-BA56-6F8A374FA262}" type="parTrans" cxnId="{C7702BAF-693F-4DD8-82DA-B45FD6616F6E}">
      <dgm:prSet/>
      <dgm:spPr/>
      <dgm:t>
        <a:bodyPr/>
        <a:lstStyle/>
        <a:p>
          <a:endParaRPr lang="en-AU"/>
        </a:p>
      </dgm:t>
    </dgm:pt>
    <dgm:pt modelId="{80C056EC-716F-4984-92CE-F85940390884}" type="sibTrans" cxnId="{C7702BAF-693F-4DD8-82DA-B45FD6616F6E}">
      <dgm:prSet/>
      <dgm:spPr/>
      <dgm:t>
        <a:bodyPr/>
        <a:lstStyle/>
        <a:p>
          <a:endParaRPr lang="en-AU"/>
        </a:p>
      </dgm:t>
    </dgm:pt>
    <dgm:pt modelId="{9C2F0390-1692-4603-BCCA-CBEE962F401D}">
      <dgm:prSet phldrT="[Text]"/>
      <dgm:spPr>
        <a:solidFill>
          <a:schemeClr val="accent2"/>
        </a:solidFill>
      </dgm:spPr>
      <dgm:t>
        <a:bodyPr/>
        <a:lstStyle/>
        <a:p>
          <a:r>
            <a:rPr lang="en-AU" b="0" dirty="0" smtClean="0"/>
            <a:t>NHIN XML Interface</a:t>
          </a:r>
          <a:endParaRPr lang="en-AU" b="0" dirty="0"/>
        </a:p>
      </dgm:t>
    </dgm:pt>
    <dgm:pt modelId="{AF716D8F-4822-4451-82D5-BDC611B6ADC0}" type="parTrans" cxnId="{25382024-62E1-4435-A180-6CC5E9BA4DED}">
      <dgm:prSet/>
      <dgm:spPr/>
      <dgm:t>
        <a:bodyPr/>
        <a:lstStyle/>
        <a:p>
          <a:endParaRPr lang="en-AU"/>
        </a:p>
      </dgm:t>
    </dgm:pt>
    <dgm:pt modelId="{84777BF7-5E1A-434A-9CE6-349F03EB17D8}" type="sibTrans" cxnId="{25382024-62E1-4435-A180-6CC5E9BA4DED}">
      <dgm:prSet/>
      <dgm:spPr/>
      <dgm:t>
        <a:bodyPr/>
        <a:lstStyle/>
        <a:p>
          <a:endParaRPr lang="en-AU"/>
        </a:p>
      </dgm:t>
    </dgm:pt>
    <dgm:pt modelId="{75622637-E791-4199-8EBA-DF463B18CA68}">
      <dgm:prSet phldrT="[Text]"/>
      <dgm:spPr/>
      <dgm:t>
        <a:bodyPr/>
        <a:lstStyle/>
        <a:p>
          <a:r>
            <a:rPr lang="en-AU" dirty="0" smtClean="0"/>
            <a:t>Medical-Objects Gello IDE</a:t>
          </a:r>
          <a:endParaRPr lang="en-AU" dirty="0"/>
        </a:p>
      </dgm:t>
    </dgm:pt>
    <dgm:pt modelId="{73B1D315-FA56-419F-AB32-7051AF764526}" type="parTrans" cxnId="{74FB9117-0CCA-4CF1-A3A4-FE9337E88861}">
      <dgm:prSet/>
      <dgm:spPr/>
      <dgm:t>
        <a:bodyPr/>
        <a:lstStyle/>
        <a:p>
          <a:endParaRPr lang="en-AU"/>
        </a:p>
      </dgm:t>
    </dgm:pt>
    <dgm:pt modelId="{653642FA-1767-4B6C-9232-028A94D3F336}" type="sibTrans" cxnId="{74FB9117-0CCA-4CF1-A3A4-FE9337E88861}">
      <dgm:prSet/>
      <dgm:spPr/>
      <dgm:t>
        <a:bodyPr/>
        <a:lstStyle/>
        <a:p>
          <a:endParaRPr lang="en-AU"/>
        </a:p>
      </dgm:t>
    </dgm:pt>
    <dgm:pt modelId="{8FE9C5FA-790B-4FE1-A37F-3059A2927521}">
      <dgm:prSet phldrT="[Text]"/>
      <dgm:spPr/>
      <dgm:t>
        <a:bodyPr/>
        <a:lstStyle/>
        <a:p>
          <a:r>
            <a:rPr lang="en-AU" dirty="0" smtClean="0"/>
            <a:t>Gello Wizards</a:t>
          </a:r>
          <a:endParaRPr lang="en-AU" dirty="0"/>
        </a:p>
      </dgm:t>
    </dgm:pt>
    <dgm:pt modelId="{04E529AE-7485-410E-959C-14A429B65B8D}" type="parTrans" cxnId="{6E571818-BA00-4FF5-8F5C-3FD831DA98DA}">
      <dgm:prSet/>
      <dgm:spPr/>
      <dgm:t>
        <a:bodyPr/>
        <a:lstStyle/>
        <a:p>
          <a:endParaRPr lang="en-AU"/>
        </a:p>
      </dgm:t>
    </dgm:pt>
    <dgm:pt modelId="{4C7805DC-BBC3-4775-A490-0A54291816F6}" type="sibTrans" cxnId="{6E571818-BA00-4FF5-8F5C-3FD831DA98DA}">
      <dgm:prSet/>
      <dgm:spPr/>
      <dgm:t>
        <a:bodyPr/>
        <a:lstStyle/>
        <a:p>
          <a:endParaRPr lang="en-AU"/>
        </a:p>
      </dgm:t>
    </dgm:pt>
    <dgm:pt modelId="{4621EF76-AD21-4C35-818D-C020937006EF}">
      <dgm:prSet phldrT="[Text]"/>
      <dgm:spPr/>
      <dgm:t>
        <a:bodyPr/>
        <a:lstStyle/>
        <a:p>
          <a:r>
            <a:rPr lang="en-AU" dirty="0" smtClean="0"/>
            <a:t>Gello Remote Engine</a:t>
          </a:r>
          <a:endParaRPr lang="en-AU" dirty="0"/>
        </a:p>
      </dgm:t>
    </dgm:pt>
    <dgm:pt modelId="{FCDC9CBA-1F6B-4367-B726-94E69C8CF89E}" type="parTrans" cxnId="{05B0A4A8-B5AC-4366-8FF1-727194EF2037}">
      <dgm:prSet/>
      <dgm:spPr/>
      <dgm:t>
        <a:bodyPr/>
        <a:lstStyle/>
        <a:p>
          <a:endParaRPr lang="en-AU"/>
        </a:p>
      </dgm:t>
    </dgm:pt>
    <dgm:pt modelId="{BB2427B3-A468-4CA3-A68E-EC5EB97D0F1B}" type="sibTrans" cxnId="{05B0A4A8-B5AC-4366-8FF1-727194EF2037}">
      <dgm:prSet/>
      <dgm:spPr/>
      <dgm:t>
        <a:bodyPr/>
        <a:lstStyle/>
        <a:p>
          <a:endParaRPr lang="en-AU"/>
        </a:p>
      </dgm:t>
    </dgm:pt>
    <dgm:pt modelId="{A32188DA-FFEC-4FEF-86BB-40E66E6A2D85}" type="pres">
      <dgm:prSet presAssocID="{5BE6DAFF-A501-48F1-AAE1-DBFE75556A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95AE5F93-D105-49A0-A373-6250E968F647}" type="pres">
      <dgm:prSet presAssocID="{75622637-E791-4199-8EBA-DF463B18CA68}" presName="vertOne" presStyleCnt="0"/>
      <dgm:spPr/>
    </dgm:pt>
    <dgm:pt modelId="{04FF826E-3343-4277-8B17-544530FFBBB7}" type="pres">
      <dgm:prSet presAssocID="{75622637-E791-4199-8EBA-DF463B18CA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80B5924-C4B7-4592-BC42-56AA839B72C8}" type="pres">
      <dgm:prSet presAssocID="{75622637-E791-4199-8EBA-DF463B18CA68}" presName="parTransOne" presStyleCnt="0"/>
      <dgm:spPr/>
    </dgm:pt>
    <dgm:pt modelId="{B822E29B-A077-4495-95ED-9468C198FA16}" type="pres">
      <dgm:prSet presAssocID="{75622637-E791-4199-8EBA-DF463B18CA68}" presName="horzOne" presStyleCnt="0"/>
      <dgm:spPr/>
    </dgm:pt>
    <dgm:pt modelId="{740020A7-44A3-4755-AC51-51C948195CF9}" type="pres">
      <dgm:prSet presAssocID="{8FE9C5FA-790B-4FE1-A37F-3059A2927521}" presName="vertTwo" presStyleCnt="0"/>
      <dgm:spPr/>
    </dgm:pt>
    <dgm:pt modelId="{CB8C85D9-715E-49D7-9843-DA662CEF8EDB}" type="pres">
      <dgm:prSet presAssocID="{8FE9C5FA-790B-4FE1-A37F-3059A292752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74CA78E-2B10-4D4B-968A-B1D66C8F3877}" type="pres">
      <dgm:prSet presAssocID="{8FE9C5FA-790B-4FE1-A37F-3059A2927521}" presName="horzTwo" presStyleCnt="0"/>
      <dgm:spPr/>
    </dgm:pt>
    <dgm:pt modelId="{F0AACC9B-6F4E-4353-B430-21130CCF347C}" type="pres">
      <dgm:prSet presAssocID="{4C7805DC-BBC3-4775-A490-0A54291816F6}" presName="sibSpaceTwo" presStyleCnt="0"/>
      <dgm:spPr/>
    </dgm:pt>
    <dgm:pt modelId="{3A1B0DEB-0495-47CC-8F43-A18C61D21920}" type="pres">
      <dgm:prSet presAssocID="{4621EF76-AD21-4C35-818D-C020937006EF}" presName="vertTwo" presStyleCnt="0"/>
      <dgm:spPr/>
    </dgm:pt>
    <dgm:pt modelId="{EF5244E4-F3BF-463E-B271-CDF13E865C28}" type="pres">
      <dgm:prSet presAssocID="{4621EF76-AD21-4C35-818D-C020937006E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5B4C410-556C-4308-9CDE-58F18CF70C62}" type="pres">
      <dgm:prSet presAssocID="{4621EF76-AD21-4C35-818D-C020937006EF}" presName="horzTwo" presStyleCnt="0"/>
      <dgm:spPr/>
    </dgm:pt>
    <dgm:pt modelId="{49E8FF92-DF86-4041-8BD3-C9DE86CA70C1}" type="pres">
      <dgm:prSet presAssocID="{BB2427B3-A468-4CA3-A68E-EC5EB97D0F1B}" presName="sibSpaceTwo" presStyleCnt="0"/>
      <dgm:spPr/>
    </dgm:pt>
    <dgm:pt modelId="{99A4DF3B-B39F-4B3A-975F-0965B3EC2636}" type="pres">
      <dgm:prSet presAssocID="{FC1B9195-00CC-46E2-9956-0DEDAC9D9E6A}" presName="vertTwo" presStyleCnt="0"/>
      <dgm:spPr/>
    </dgm:pt>
    <dgm:pt modelId="{EC43BCFE-27EA-4DE6-BD00-DFE3D07344D8}" type="pres">
      <dgm:prSet presAssocID="{FC1B9195-00CC-46E2-9956-0DEDAC9D9E6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E131C3F-41A3-4DF7-B9A5-645848770BAF}" type="pres">
      <dgm:prSet presAssocID="{FC1B9195-00CC-46E2-9956-0DEDAC9D9E6A}" presName="parTransTwo" presStyleCnt="0"/>
      <dgm:spPr/>
    </dgm:pt>
    <dgm:pt modelId="{D764D24F-0F1A-4D37-A8EF-56EB0DCCC669}" type="pres">
      <dgm:prSet presAssocID="{FC1B9195-00CC-46E2-9956-0DEDAC9D9E6A}" presName="horzTwo" presStyleCnt="0"/>
      <dgm:spPr/>
    </dgm:pt>
    <dgm:pt modelId="{480E1BD7-4224-4668-97E4-FD62C0F62646}" type="pres">
      <dgm:prSet presAssocID="{6BACB543-AB61-4947-8E92-8A7E17637EF0}" presName="vertThree" presStyleCnt="0"/>
      <dgm:spPr/>
    </dgm:pt>
    <dgm:pt modelId="{859BA25D-945B-4578-870F-9484D057A70C}" type="pres">
      <dgm:prSet presAssocID="{6BACB543-AB61-4947-8E92-8A7E17637EF0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461C3EF-5443-4566-B12C-0F5808601375}" type="pres">
      <dgm:prSet presAssocID="{6BACB543-AB61-4947-8E92-8A7E17637EF0}" presName="horzThree" presStyleCnt="0"/>
      <dgm:spPr/>
    </dgm:pt>
    <dgm:pt modelId="{9AF18868-769E-46CA-AA1C-512F14E92088}" type="pres">
      <dgm:prSet presAssocID="{01CBCD1E-A213-4585-A9F1-0B9747114FCB}" presName="sibSpaceThree" presStyleCnt="0"/>
      <dgm:spPr/>
    </dgm:pt>
    <dgm:pt modelId="{B3612793-4E0D-41C0-BBF9-61B07930C020}" type="pres">
      <dgm:prSet presAssocID="{E6B378E5-EBD7-4CE3-9340-3DDD429FD4C4}" presName="vertThree" presStyleCnt="0"/>
      <dgm:spPr/>
    </dgm:pt>
    <dgm:pt modelId="{8744FF2D-B794-4D1C-ABF0-B115119A9796}" type="pres">
      <dgm:prSet presAssocID="{E6B378E5-EBD7-4CE3-9340-3DDD429FD4C4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792BDC9-8696-4432-A357-E057E22C034E}" type="pres">
      <dgm:prSet presAssocID="{E6B378E5-EBD7-4CE3-9340-3DDD429FD4C4}" presName="horzThree" presStyleCnt="0"/>
      <dgm:spPr/>
    </dgm:pt>
    <dgm:pt modelId="{22DFBBD7-658C-4B52-80AC-41E1482E64CF}" type="pres">
      <dgm:prSet presAssocID="{C05E70B0-2488-461B-A815-0EA5613281E0}" presName="sibSpaceThree" presStyleCnt="0"/>
      <dgm:spPr/>
    </dgm:pt>
    <dgm:pt modelId="{A2C0081F-78D4-40D7-9B47-F7CF9D9EB6A8}" type="pres">
      <dgm:prSet presAssocID="{FAF861C9-2299-4C1F-93EB-3C7D70B8AE00}" presName="vertThree" presStyleCnt="0"/>
      <dgm:spPr/>
    </dgm:pt>
    <dgm:pt modelId="{BB670EB5-A32E-4B86-829F-B280C2444AE7}" type="pres">
      <dgm:prSet presAssocID="{FAF861C9-2299-4C1F-93EB-3C7D70B8AE00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762A22F-3CB4-4CE3-B5BB-857C3AE7DFE4}" type="pres">
      <dgm:prSet presAssocID="{FAF861C9-2299-4C1F-93EB-3C7D70B8AE00}" presName="horzThree" presStyleCnt="0"/>
      <dgm:spPr/>
    </dgm:pt>
    <dgm:pt modelId="{4068E52C-1E25-4CBC-B46C-4E785753E1CC}" type="pres">
      <dgm:prSet presAssocID="{1E00F41F-E934-4A11-9AE4-FECFD2EE8C27}" presName="sibSpaceThree" presStyleCnt="0"/>
      <dgm:spPr/>
    </dgm:pt>
    <dgm:pt modelId="{58D248FD-B91A-4496-B54C-A2DEE5D8DC50}" type="pres">
      <dgm:prSet presAssocID="{3AC69783-C186-4DE1-A17F-55D20683AF62}" presName="vertThree" presStyleCnt="0"/>
      <dgm:spPr/>
    </dgm:pt>
    <dgm:pt modelId="{F7B9C9F7-17E6-4707-B613-34E17A36B1FF}" type="pres">
      <dgm:prSet presAssocID="{3AC69783-C186-4DE1-A17F-55D20683AF62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31A2FD5-5870-46C3-AB46-D5211AB4C276}" type="pres">
      <dgm:prSet presAssocID="{3AC69783-C186-4DE1-A17F-55D20683AF62}" presName="parTransThree" presStyleCnt="0"/>
      <dgm:spPr/>
    </dgm:pt>
    <dgm:pt modelId="{D21B9CE6-ECFB-4675-AFC2-027167172537}" type="pres">
      <dgm:prSet presAssocID="{3AC69783-C186-4DE1-A17F-55D20683AF62}" presName="horzThree" presStyleCnt="0"/>
      <dgm:spPr/>
    </dgm:pt>
    <dgm:pt modelId="{AC22243B-EBBE-4535-A2B5-451925B11182}" type="pres">
      <dgm:prSet presAssocID="{A49BF064-B7A9-4940-B92B-AED745CAC5ED}" presName="vertFour" presStyleCnt="0">
        <dgm:presLayoutVars>
          <dgm:chPref val="3"/>
        </dgm:presLayoutVars>
      </dgm:prSet>
      <dgm:spPr/>
    </dgm:pt>
    <dgm:pt modelId="{933DD566-9387-4B8D-8F45-F35E3A7280C6}" type="pres">
      <dgm:prSet presAssocID="{A49BF064-B7A9-4940-B92B-AED745CAC5ED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C6C872AC-867B-469B-9013-E28578611355}" type="pres">
      <dgm:prSet presAssocID="{A49BF064-B7A9-4940-B92B-AED745CAC5ED}" presName="horzFour" presStyleCnt="0"/>
      <dgm:spPr/>
    </dgm:pt>
    <dgm:pt modelId="{EBE4C289-C994-48F1-9626-75FE9FC74B23}" type="pres">
      <dgm:prSet presAssocID="{9D11A67D-C581-4F08-81A8-A551CC1E2CD1}" presName="sibSpaceThree" presStyleCnt="0"/>
      <dgm:spPr/>
    </dgm:pt>
    <dgm:pt modelId="{02A118D5-440B-4E07-B989-5D2A6AAC3D5B}" type="pres">
      <dgm:prSet presAssocID="{02511933-8582-4D91-AA92-805DCBA37331}" presName="vertThree" presStyleCnt="0"/>
      <dgm:spPr/>
    </dgm:pt>
    <dgm:pt modelId="{1B54B1EC-2243-404C-9DA2-3470CD60C9FD}" type="pres">
      <dgm:prSet presAssocID="{02511933-8582-4D91-AA92-805DCBA37331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9C97B85-B8B0-41AC-89F3-F9C32EC01F1B}" type="pres">
      <dgm:prSet presAssocID="{02511933-8582-4D91-AA92-805DCBA37331}" presName="parTransThree" presStyleCnt="0"/>
      <dgm:spPr/>
    </dgm:pt>
    <dgm:pt modelId="{90FC540C-FAB2-42FA-8674-056033C3485C}" type="pres">
      <dgm:prSet presAssocID="{02511933-8582-4D91-AA92-805DCBA37331}" presName="horzThree" presStyleCnt="0"/>
      <dgm:spPr/>
    </dgm:pt>
    <dgm:pt modelId="{DAAB432A-8E00-4D10-9FC4-D10A1C125C60}" type="pres">
      <dgm:prSet presAssocID="{977A8877-F9D9-48B5-8B48-5D734FBA81AE}" presName="vertFour" presStyleCnt="0">
        <dgm:presLayoutVars>
          <dgm:chPref val="3"/>
        </dgm:presLayoutVars>
      </dgm:prSet>
      <dgm:spPr/>
    </dgm:pt>
    <dgm:pt modelId="{7ECA8875-0D83-47FB-9816-53B8B06D4BFA}" type="pres">
      <dgm:prSet presAssocID="{977A8877-F9D9-48B5-8B48-5D734FBA81AE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F77D2C9-ECC2-4845-AEB8-37374F968821}" type="pres">
      <dgm:prSet presAssocID="{977A8877-F9D9-48B5-8B48-5D734FBA81AE}" presName="parTransFour" presStyleCnt="0"/>
      <dgm:spPr/>
    </dgm:pt>
    <dgm:pt modelId="{DC49BDAB-23AD-4D36-88AE-6774188FA68A}" type="pres">
      <dgm:prSet presAssocID="{977A8877-F9D9-48B5-8B48-5D734FBA81AE}" presName="horzFour" presStyleCnt="0"/>
      <dgm:spPr/>
    </dgm:pt>
    <dgm:pt modelId="{48E368C7-F6D3-4346-97B0-60D740BE6605}" type="pres">
      <dgm:prSet presAssocID="{572666EE-A138-4F6B-AE96-2C311ECDF5BA}" presName="vertFour" presStyleCnt="0">
        <dgm:presLayoutVars>
          <dgm:chPref val="3"/>
        </dgm:presLayoutVars>
      </dgm:prSet>
      <dgm:spPr/>
    </dgm:pt>
    <dgm:pt modelId="{39FC43C0-AB3E-4833-9FA9-452DF3757A3B}" type="pres">
      <dgm:prSet presAssocID="{572666EE-A138-4F6B-AE96-2C311ECDF5BA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094670D-88C2-4D6A-8989-5006F98FEEB7}" type="pres">
      <dgm:prSet presAssocID="{572666EE-A138-4F6B-AE96-2C311ECDF5BA}" presName="horzFour" presStyleCnt="0"/>
      <dgm:spPr/>
    </dgm:pt>
    <dgm:pt modelId="{EB607932-43D6-400A-9C77-8212479683E4}" type="pres">
      <dgm:prSet presAssocID="{15FACE0A-99DC-497B-8803-6A27A9B37503}" presName="sibSpaceFour" presStyleCnt="0"/>
      <dgm:spPr/>
    </dgm:pt>
    <dgm:pt modelId="{987890F9-3D32-458F-BB38-2C6AE9013064}" type="pres">
      <dgm:prSet presAssocID="{A8BB5423-F03B-4465-88FA-63CD3372EAEB}" presName="vertFour" presStyleCnt="0">
        <dgm:presLayoutVars>
          <dgm:chPref val="3"/>
        </dgm:presLayoutVars>
      </dgm:prSet>
      <dgm:spPr/>
    </dgm:pt>
    <dgm:pt modelId="{CC7A7BF4-10D4-42A5-8A4F-E32748FDF1B2}" type="pres">
      <dgm:prSet presAssocID="{A8BB5423-F03B-4465-88FA-63CD3372EAEB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EF3DD04-8F11-477D-AD28-BF976424C92E}" type="pres">
      <dgm:prSet presAssocID="{A8BB5423-F03B-4465-88FA-63CD3372EAEB}" presName="horzFour" presStyleCnt="0"/>
      <dgm:spPr/>
    </dgm:pt>
    <dgm:pt modelId="{3F03345E-44D8-4AB8-A4C3-CA51FA0C6C29}" type="pres">
      <dgm:prSet presAssocID="{80C056EC-716F-4984-92CE-F85940390884}" presName="sibSpaceFour" presStyleCnt="0"/>
      <dgm:spPr/>
    </dgm:pt>
    <dgm:pt modelId="{9C1F014B-BE9C-4F6B-9989-1CD9353CD466}" type="pres">
      <dgm:prSet presAssocID="{313338FF-8DD2-461F-A598-D9E68642D40E}" presName="vertFour" presStyleCnt="0">
        <dgm:presLayoutVars>
          <dgm:chPref val="3"/>
        </dgm:presLayoutVars>
      </dgm:prSet>
      <dgm:spPr/>
    </dgm:pt>
    <dgm:pt modelId="{0CCB5813-F9FB-4D26-BC1F-9885D440CB44}" type="pres">
      <dgm:prSet presAssocID="{313338FF-8DD2-461F-A598-D9E68642D40E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AD480CE-A451-4D04-B3AA-F6B31EA9E7AB}" type="pres">
      <dgm:prSet presAssocID="{313338FF-8DD2-461F-A598-D9E68642D40E}" presName="horzFour" presStyleCnt="0"/>
      <dgm:spPr/>
    </dgm:pt>
    <dgm:pt modelId="{8BE4C27B-1BF9-44A5-9B5F-4D3D92BE453C}" type="pres">
      <dgm:prSet presAssocID="{E225A7C9-6C6D-4257-A257-A48B597052CC}" presName="sibSpaceFour" presStyleCnt="0"/>
      <dgm:spPr/>
    </dgm:pt>
    <dgm:pt modelId="{8AA010F0-F30A-40D8-847C-827B38FAD688}" type="pres">
      <dgm:prSet presAssocID="{0F974B43-8C53-4C02-9159-7AA33E386B03}" presName="vertFour" presStyleCnt="0">
        <dgm:presLayoutVars>
          <dgm:chPref val="3"/>
        </dgm:presLayoutVars>
      </dgm:prSet>
      <dgm:spPr/>
    </dgm:pt>
    <dgm:pt modelId="{0E700935-5125-4ABB-B727-0EA4B55EFE29}" type="pres">
      <dgm:prSet presAssocID="{0F974B43-8C53-4C02-9159-7AA33E386B03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E74BB0E-7846-4BAC-AD4D-A80659788DB6}" type="pres">
      <dgm:prSet presAssocID="{0F974B43-8C53-4C02-9159-7AA33E386B03}" presName="parTransFour" presStyleCnt="0"/>
      <dgm:spPr/>
    </dgm:pt>
    <dgm:pt modelId="{4124EF5F-A4CA-4975-8538-54BBD12BB60D}" type="pres">
      <dgm:prSet presAssocID="{0F974B43-8C53-4C02-9159-7AA33E386B03}" presName="horzFour" presStyleCnt="0"/>
      <dgm:spPr/>
    </dgm:pt>
    <dgm:pt modelId="{F66E3015-6D39-4F30-A24A-996DACFCD62F}" type="pres">
      <dgm:prSet presAssocID="{A0EA57C2-282B-4DA1-B70B-CF567E0635C4}" presName="vertFour" presStyleCnt="0">
        <dgm:presLayoutVars>
          <dgm:chPref val="3"/>
        </dgm:presLayoutVars>
      </dgm:prSet>
      <dgm:spPr/>
    </dgm:pt>
    <dgm:pt modelId="{7672D862-0BFB-4D75-9FEB-B1DC1F950D70}" type="pres">
      <dgm:prSet presAssocID="{A0EA57C2-282B-4DA1-B70B-CF567E0635C4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7CACF02-C9F9-478C-B2DF-D55674E88276}" type="pres">
      <dgm:prSet presAssocID="{A0EA57C2-282B-4DA1-B70B-CF567E0635C4}" presName="horzFour" presStyleCnt="0"/>
      <dgm:spPr/>
    </dgm:pt>
    <dgm:pt modelId="{DAB4884C-392C-4683-ACDC-59B75B4D395A}" type="pres">
      <dgm:prSet presAssocID="{F5FB8CB5-2341-460C-9B9E-447D1B537610}" presName="sibSpaceFour" presStyleCnt="0"/>
      <dgm:spPr/>
    </dgm:pt>
    <dgm:pt modelId="{6817574F-5086-45DD-90F5-62874726C3AA}" type="pres">
      <dgm:prSet presAssocID="{9C2F0390-1692-4603-BCCA-CBEE962F401D}" presName="vertFour" presStyleCnt="0">
        <dgm:presLayoutVars>
          <dgm:chPref val="3"/>
        </dgm:presLayoutVars>
      </dgm:prSet>
      <dgm:spPr/>
    </dgm:pt>
    <dgm:pt modelId="{F88DCD4F-0507-4F39-81D4-B260B50287F0}" type="pres">
      <dgm:prSet presAssocID="{9C2F0390-1692-4603-BCCA-CBEE962F401D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B5FE753-707A-41EC-9400-4B72268C7338}" type="pres">
      <dgm:prSet presAssocID="{9C2F0390-1692-4603-BCCA-CBEE962F401D}" presName="horzFour" presStyleCnt="0"/>
      <dgm:spPr/>
    </dgm:pt>
  </dgm:ptLst>
  <dgm:cxnLst>
    <dgm:cxn modelId="{8BC4266B-1E6F-4CD1-9BDB-A12E70F56617}" srcId="{FC1B9195-00CC-46E2-9956-0DEDAC9D9E6A}" destId="{E6B378E5-EBD7-4CE3-9340-3DDD429FD4C4}" srcOrd="1" destOrd="0" parTransId="{22D1BB39-D1AE-427B-872F-C5081F177010}" sibTransId="{C05E70B0-2488-461B-A815-0EA5613281E0}"/>
    <dgm:cxn modelId="{E99EE0AF-7E2F-4A9B-B562-3B615100CC7E}" type="presOf" srcId="{6BACB543-AB61-4947-8E92-8A7E17637EF0}" destId="{859BA25D-945B-4578-870F-9484D057A70C}" srcOrd="0" destOrd="0" presId="urn:microsoft.com/office/officeart/2005/8/layout/hierarchy4"/>
    <dgm:cxn modelId="{75626288-3A89-4198-B2E3-023A7FC8E802}" srcId="{75622637-E791-4199-8EBA-DF463B18CA68}" destId="{FC1B9195-00CC-46E2-9956-0DEDAC9D9E6A}" srcOrd="2" destOrd="0" parTransId="{584ACB3F-D949-4B5B-8ECA-69FADFD8EEED}" sibTransId="{3AFC810B-FE55-44EF-A595-0634DEC92B2B}"/>
    <dgm:cxn modelId="{6C8745A9-6098-4F50-847D-13AF579907EE}" srcId="{FC1B9195-00CC-46E2-9956-0DEDAC9D9E6A}" destId="{02511933-8582-4D91-AA92-805DCBA37331}" srcOrd="4" destOrd="0" parTransId="{13DE7ED0-8C49-47CB-98CE-2509D1A367CA}" sibTransId="{CECED86E-DCA2-48A1-8BD5-B545FB505258}"/>
    <dgm:cxn modelId="{48AC7829-A757-4882-950D-F99669AEA5FC}" type="presOf" srcId="{A49BF064-B7A9-4940-B92B-AED745CAC5ED}" destId="{933DD566-9387-4B8D-8F45-F35E3A7280C6}" srcOrd="0" destOrd="0" presId="urn:microsoft.com/office/officeart/2005/8/layout/hierarchy4"/>
    <dgm:cxn modelId="{92E07866-C110-4859-8E19-B1212927FE48}" type="presOf" srcId="{313338FF-8DD2-461F-A598-D9E68642D40E}" destId="{0CCB5813-F9FB-4D26-BC1F-9885D440CB44}" srcOrd="0" destOrd="0" presId="urn:microsoft.com/office/officeart/2005/8/layout/hierarchy4"/>
    <dgm:cxn modelId="{8F001984-C912-4A27-9432-ED3AC3ED4133}" type="presOf" srcId="{E6B378E5-EBD7-4CE3-9340-3DDD429FD4C4}" destId="{8744FF2D-B794-4D1C-ABF0-B115119A9796}" srcOrd="0" destOrd="0" presId="urn:microsoft.com/office/officeart/2005/8/layout/hierarchy4"/>
    <dgm:cxn modelId="{03AE0D6A-3426-4BA8-AC14-2126038247F8}" type="presOf" srcId="{9C2F0390-1692-4603-BCCA-CBEE962F401D}" destId="{F88DCD4F-0507-4F39-81D4-B260B50287F0}" srcOrd="0" destOrd="0" presId="urn:microsoft.com/office/officeart/2005/8/layout/hierarchy4"/>
    <dgm:cxn modelId="{C7702BAF-693F-4DD8-82DA-B45FD6616F6E}" srcId="{977A8877-F9D9-48B5-8B48-5D734FBA81AE}" destId="{A8BB5423-F03B-4465-88FA-63CD3372EAEB}" srcOrd="1" destOrd="0" parTransId="{055B3C45-3960-4EB7-BA56-6F8A374FA262}" sibTransId="{80C056EC-716F-4984-92CE-F85940390884}"/>
    <dgm:cxn modelId="{E1E8A8E6-BCA6-45CE-B61E-C6D6DA4E0572}" type="presOf" srcId="{A0EA57C2-282B-4DA1-B70B-CF567E0635C4}" destId="{7672D862-0BFB-4D75-9FEB-B1DC1F950D70}" srcOrd="0" destOrd="0" presId="urn:microsoft.com/office/officeart/2005/8/layout/hierarchy4"/>
    <dgm:cxn modelId="{CB18D724-6AE9-4BDC-B5F5-19733597B334}" type="presOf" srcId="{A8BB5423-F03B-4465-88FA-63CD3372EAEB}" destId="{CC7A7BF4-10D4-42A5-8A4F-E32748FDF1B2}" srcOrd="0" destOrd="0" presId="urn:microsoft.com/office/officeart/2005/8/layout/hierarchy4"/>
    <dgm:cxn modelId="{4417CA9E-708B-442F-ADA5-89EC40B870E5}" srcId="{02511933-8582-4D91-AA92-805DCBA37331}" destId="{0F974B43-8C53-4C02-9159-7AA33E386B03}" srcOrd="1" destOrd="0" parTransId="{08D127FE-15C1-498A-B588-8214886DDE4B}" sibTransId="{F5FB8CB5-2341-460C-9B9E-447D1B537610}"/>
    <dgm:cxn modelId="{54A37B85-5F56-4FC1-8E08-85C077D9C592}" srcId="{FC1B9195-00CC-46E2-9956-0DEDAC9D9E6A}" destId="{FAF861C9-2299-4C1F-93EB-3C7D70B8AE00}" srcOrd="2" destOrd="0" parTransId="{F77890D6-D4F3-45FE-A98D-B6E989B882F5}" sibTransId="{1E00F41F-E934-4A11-9AE4-FECFD2EE8C27}"/>
    <dgm:cxn modelId="{440A1D50-0D9C-4BD1-B235-4592130C1C6B}" type="presOf" srcId="{4621EF76-AD21-4C35-818D-C020937006EF}" destId="{EF5244E4-F3BF-463E-B271-CDF13E865C28}" srcOrd="0" destOrd="0" presId="urn:microsoft.com/office/officeart/2005/8/layout/hierarchy4"/>
    <dgm:cxn modelId="{05B0A4A8-B5AC-4366-8FF1-727194EF2037}" srcId="{75622637-E791-4199-8EBA-DF463B18CA68}" destId="{4621EF76-AD21-4C35-818D-C020937006EF}" srcOrd="1" destOrd="0" parTransId="{FCDC9CBA-1F6B-4367-B726-94E69C8CF89E}" sibTransId="{BB2427B3-A468-4CA3-A68E-EC5EB97D0F1B}"/>
    <dgm:cxn modelId="{2B8E50AA-0660-484E-9B3B-258AB6F2894C}" type="presOf" srcId="{572666EE-A138-4F6B-AE96-2C311ECDF5BA}" destId="{39FC43C0-AB3E-4833-9FA9-452DF3757A3B}" srcOrd="0" destOrd="0" presId="urn:microsoft.com/office/officeart/2005/8/layout/hierarchy4"/>
    <dgm:cxn modelId="{1AAAF72F-25C8-41A1-BDF9-078CDE6337F2}" type="presOf" srcId="{FAF861C9-2299-4C1F-93EB-3C7D70B8AE00}" destId="{BB670EB5-A32E-4B86-829F-B280C2444AE7}" srcOrd="0" destOrd="0" presId="urn:microsoft.com/office/officeart/2005/8/layout/hierarchy4"/>
    <dgm:cxn modelId="{D572FA89-3568-4C8F-AAE0-AC3064B2491A}" type="presOf" srcId="{02511933-8582-4D91-AA92-805DCBA37331}" destId="{1B54B1EC-2243-404C-9DA2-3470CD60C9FD}" srcOrd="0" destOrd="0" presId="urn:microsoft.com/office/officeart/2005/8/layout/hierarchy4"/>
    <dgm:cxn modelId="{59B21D22-63E2-46E1-8764-B81A245CAF2D}" srcId="{3AC69783-C186-4DE1-A17F-55D20683AF62}" destId="{A49BF064-B7A9-4940-B92B-AED745CAC5ED}" srcOrd="0" destOrd="0" parTransId="{6E430311-B6E8-4DF5-953C-D40712FF11F6}" sibTransId="{00FB70D9-1A25-484B-9901-9BD8AEFC4654}"/>
    <dgm:cxn modelId="{3BB25630-5725-41A5-B1DA-3F82BA74D225}" type="presOf" srcId="{5BE6DAFF-A501-48F1-AAE1-DBFE75556AD9}" destId="{A32188DA-FFEC-4FEF-86BB-40E66E6A2D85}" srcOrd="0" destOrd="0" presId="urn:microsoft.com/office/officeart/2005/8/layout/hierarchy4"/>
    <dgm:cxn modelId="{31EA031F-E496-454F-9632-EF43D67782AC}" type="presOf" srcId="{3AC69783-C186-4DE1-A17F-55D20683AF62}" destId="{F7B9C9F7-17E6-4707-B613-34E17A36B1FF}" srcOrd="0" destOrd="0" presId="urn:microsoft.com/office/officeart/2005/8/layout/hierarchy4"/>
    <dgm:cxn modelId="{A6C02834-81B9-4EC8-9E72-BAA2A70D58EC}" type="presOf" srcId="{75622637-E791-4199-8EBA-DF463B18CA68}" destId="{04FF826E-3343-4277-8B17-544530FFBBB7}" srcOrd="0" destOrd="0" presId="urn:microsoft.com/office/officeart/2005/8/layout/hierarchy4"/>
    <dgm:cxn modelId="{2A0D7851-C938-4D8A-9B33-BEEF26ABD8B2}" type="presOf" srcId="{FC1B9195-00CC-46E2-9956-0DEDAC9D9E6A}" destId="{EC43BCFE-27EA-4DE6-BD00-DFE3D07344D8}" srcOrd="0" destOrd="0" presId="urn:microsoft.com/office/officeart/2005/8/layout/hierarchy4"/>
    <dgm:cxn modelId="{10F2E167-9765-4D5E-AFBB-05A6007D9E3A}" srcId="{02511933-8582-4D91-AA92-805DCBA37331}" destId="{977A8877-F9D9-48B5-8B48-5D734FBA81AE}" srcOrd="0" destOrd="0" parTransId="{2C9FF0F1-C02F-4928-B725-E7E0394D0269}" sibTransId="{E225A7C9-6C6D-4257-A257-A48B597052CC}"/>
    <dgm:cxn modelId="{74FB9117-0CCA-4CF1-A3A4-FE9337E88861}" srcId="{5BE6DAFF-A501-48F1-AAE1-DBFE75556AD9}" destId="{75622637-E791-4199-8EBA-DF463B18CA68}" srcOrd="0" destOrd="0" parTransId="{73B1D315-FA56-419F-AB32-7051AF764526}" sibTransId="{653642FA-1767-4B6C-9232-028A94D3F336}"/>
    <dgm:cxn modelId="{C55ED10E-4C95-4CB2-89DE-84D3BB6E8980}" srcId="{977A8877-F9D9-48B5-8B48-5D734FBA81AE}" destId="{313338FF-8DD2-461F-A598-D9E68642D40E}" srcOrd="2" destOrd="0" parTransId="{1F3DE447-7A19-4F30-8531-6334093FE494}" sibTransId="{B5B3FA4F-CE0B-4BA1-9774-F8C3B5157B8D}"/>
    <dgm:cxn modelId="{6E274067-FD2D-42EB-A76B-5517CBB2AC88}" srcId="{FC1B9195-00CC-46E2-9956-0DEDAC9D9E6A}" destId="{3AC69783-C186-4DE1-A17F-55D20683AF62}" srcOrd="3" destOrd="0" parTransId="{9B539E6B-EB4A-4F11-92EC-EBFA86A398F4}" sibTransId="{9D11A67D-C581-4F08-81A8-A551CC1E2CD1}"/>
    <dgm:cxn modelId="{00F4C381-06AB-439B-BEFD-B1CB8B7631A4}" srcId="{FC1B9195-00CC-46E2-9956-0DEDAC9D9E6A}" destId="{6BACB543-AB61-4947-8E92-8A7E17637EF0}" srcOrd="0" destOrd="0" parTransId="{4F362C08-8AFF-4741-8CD3-A0E9E5B7C7CC}" sibTransId="{01CBCD1E-A213-4585-A9F1-0B9747114FCB}"/>
    <dgm:cxn modelId="{25382024-62E1-4435-A180-6CC5E9BA4DED}" srcId="{02511933-8582-4D91-AA92-805DCBA37331}" destId="{9C2F0390-1692-4603-BCCA-CBEE962F401D}" srcOrd="2" destOrd="0" parTransId="{AF716D8F-4822-4451-82D5-BDC611B6ADC0}" sibTransId="{84777BF7-5E1A-434A-9CE6-349F03EB17D8}"/>
    <dgm:cxn modelId="{6735E12C-8804-4486-9691-3F328F495BCC}" type="presOf" srcId="{8FE9C5FA-790B-4FE1-A37F-3059A2927521}" destId="{CB8C85D9-715E-49D7-9843-DA662CEF8EDB}" srcOrd="0" destOrd="0" presId="urn:microsoft.com/office/officeart/2005/8/layout/hierarchy4"/>
    <dgm:cxn modelId="{D73243EC-92CA-44E2-94A4-B120AA5EBFFE}" type="presOf" srcId="{977A8877-F9D9-48B5-8B48-5D734FBA81AE}" destId="{7ECA8875-0D83-47FB-9816-53B8B06D4BFA}" srcOrd="0" destOrd="0" presId="urn:microsoft.com/office/officeart/2005/8/layout/hierarchy4"/>
    <dgm:cxn modelId="{B0942E17-1ECB-410E-A402-AEB247B66C25}" srcId="{977A8877-F9D9-48B5-8B48-5D734FBA81AE}" destId="{572666EE-A138-4F6B-AE96-2C311ECDF5BA}" srcOrd="0" destOrd="0" parTransId="{C8316B9A-C32D-4F85-AE8C-938B421CD8EB}" sibTransId="{15FACE0A-99DC-497B-8803-6A27A9B37503}"/>
    <dgm:cxn modelId="{F0EA9E1F-DA5D-44C8-9992-91D5D5BEAF21}" srcId="{0F974B43-8C53-4C02-9159-7AA33E386B03}" destId="{A0EA57C2-282B-4DA1-B70B-CF567E0635C4}" srcOrd="0" destOrd="0" parTransId="{E5FEBE4D-5EB2-416E-8457-7801C8A5925E}" sibTransId="{B40CC478-3389-499A-91FC-C59CA0A2CA25}"/>
    <dgm:cxn modelId="{6E571818-BA00-4FF5-8F5C-3FD831DA98DA}" srcId="{75622637-E791-4199-8EBA-DF463B18CA68}" destId="{8FE9C5FA-790B-4FE1-A37F-3059A2927521}" srcOrd="0" destOrd="0" parTransId="{04E529AE-7485-410E-959C-14A429B65B8D}" sibTransId="{4C7805DC-BBC3-4775-A490-0A54291816F6}"/>
    <dgm:cxn modelId="{F8892A0B-BDFE-48E7-B85E-739D90DFBC4E}" type="presOf" srcId="{0F974B43-8C53-4C02-9159-7AA33E386B03}" destId="{0E700935-5125-4ABB-B727-0EA4B55EFE29}" srcOrd="0" destOrd="0" presId="urn:microsoft.com/office/officeart/2005/8/layout/hierarchy4"/>
    <dgm:cxn modelId="{EC589206-30C5-465F-82D8-63231DBF6EB2}" type="presParOf" srcId="{A32188DA-FFEC-4FEF-86BB-40E66E6A2D85}" destId="{95AE5F93-D105-49A0-A373-6250E968F647}" srcOrd="0" destOrd="0" presId="urn:microsoft.com/office/officeart/2005/8/layout/hierarchy4"/>
    <dgm:cxn modelId="{9A577827-178F-454F-8E66-10D3F3AFB05D}" type="presParOf" srcId="{95AE5F93-D105-49A0-A373-6250E968F647}" destId="{04FF826E-3343-4277-8B17-544530FFBBB7}" srcOrd="0" destOrd="0" presId="urn:microsoft.com/office/officeart/2005/8/layout/hierarchy4"/>
    <dgm:cxn modelId="{C64F274E-820A-4025-8F60-2EB0C2313343}" type="presParOf" srcId="{95AE5F93-D105-49A0-A373-6250E968F647}" destId="{680B5924-C4B7-4592-BC42-56AA839B72C8}" srcOrd="1" destOrd="0" presId="urn:microsoft.com/office/officeart/2005/8/layout/hierarchy4"/>
    <dgm:cxn modelId="{F90FF8F5-77D6-414F-ACEF-742AF143EF17}" type="presParOf" srcId="{95AE5F93-D105-49A0-A373-6250E968F647}" destId="{B822E29B-A077-4495-95ED-9468C198FA16}" srcOrd="2" destOrd="0" presId="urn:microsoft.com/office/officeart/2005/8/layout/hierarchy4"/>
    <dgm:cxn modelId="{541280B7-8F50-4A67-A97C-D3A59654B63C}" type="presParOf" srcId="{B822E29B-A077-4495-95ED-9468C198FA16}" destId="{740020A7-44A3-4755-AC51-51C948195CF9}" srcOrd="0" destOrd="0" presId="urn:microsoft.com/office/officeart/2005/8/layout/hierarchy4"/>
    <dgm:cxn modelId="{08BC0C88-20FD-4BCF-8F4D-B168831F77E8}" type="presParOf" srcId="{740020A7-44A3-4755-AC51-51C948195CF9}" destId="{CB8C85D9-715E-49D7-9843-DA662CEF8EDB}" srcOrd="0" destOrd="0" presId="urn:microsoft.com/office/officeart/2005/8/layout/hierarchy4"/>
    <dgm:cxn modelId="{B3DDEABF-CBE8-4194-9864-A79E3E06BDC9}" type="presParOf" srcId="{740020A7-44A3-4755-AC51-51C948195CF9}" destId="{A74CA78E-2B10-4D4B-968A-B1D66C8F3877}" srcOrd="1" destOrd="0" presId="urn:microsoft.com/office/officeart/2005/8/layout/hierarchy4"/>
    <dgm:cxn modelId="{1B13A087-6143-4FFA-9427-EBD0302362D1}" type="presParOf" srcId="{B822E29B-A077-4495-95ED-9468C198FA16}" destId="{F0AACC9B-6F4E-4353-B430-21130CCF347C}" srcOrd="1" destOrd="0" presId="urn:microsoft.com/office/officeart/2005/8/layout/hierarchy4"/>
    <dgm:cxn modelId="{6B325748-6B7B-44C7-B935-2621BB5FA68F}" type="presParOf" srcId="{B822E29B-A077-4495-95ED-9468C198FA16}" destId="{3A1B0DEB-0495-47CC-8F43-A18C61D21920}" srcOrd="2" destOrd="0" presId="urn:microsoft.com/office/officeart/2005/8/layout/hierarchy4"/>
    <dgm:cxn modelId="{E67A314C-073D-4FAF-A5B7-D8DA1091C40C}" type="presParOf" srcId="{3A1B0DEB-0495-47CC-8F43-A18C61D21920}" destId="{EF5244E4-F3BF-463E-B271-CDF13E865C28}" srcOrd="0" destOrd="0" presId="urn:microsoft.com/office/officeart/2005/8/layout/hierarchy4"/>
    <dgm:cxn modelId="{972A1452-29CC-4737-936E-394A773B376A}" type="presParOf" srcId="{3A1B0DEB-0495-47CC-8F43-A18C61D21920}" destId="{B5B4C410-556C-4308-9CDE-58F18CF70C62}" srcOrd="1" destOrd="0" presId="urn:microsoft.com/office/officeart/2005/8/layout/hierarchy4"/>
    <dgm:cxn modelId="{E2F65BFC-6D2F-4BB7-B3CF-7A3F71660F77}" type="presParOf" srcId="{B822E29B-A077-4495-95ED-9468C198FA16}" destId="{49E8FF92-DF86-4041-8BD3-C9DE86CA70C1}" srcOrd="3" destOrd="0" presId="urn:microsoft.com/office/officeart/2005/8/layout/hierarchy4"/>
    <dgm:cxn modelId="{575E40F1-2005-4152-8D4B-1FF7F54BBE19}" type="presParOf" srcId="{B822E29B-A077-4495-95ED-9468C198FA16}" destId="{99A4DF3B-B39F-4B3A-975F-0965B3EC2636}" srcOrd="4" destOrd="0" presId="urn:microsoft.com/office/officeart/2005/8/layout/hierarchy4"/>
    <dgm:cxn modelId="{26D691AA-71C5-430C-BB5B-A4AA6B5E3188}" type="presParOf" srcId="{99A4DF3B-B39F-4B3A-975F-0965B3EC2636}" destId="{EC43BCFE-27EA-4DE6-BD00-DFE3D07344D8}" srcOrd="0" destOrd="0" presId="urn:microsoft.com/office/officeart/2005/8/layout/hierarchy4"/>
    <dgm:cxn modelId="{9935FAE6-F268-46B5-B059-2EFDCF49990E}" type="presParOf" srcId="{99A4DF3B-B39F-4B3A-975F-0965B3EC2636}" destId="{0E131C3F-41A3-4DF7-B9A5-645848770BAF}" srcOrd="1" destOrd="0" presId="urn:microsoft.com/office/officeart/2005/8/layout/hierarchy4"/>
    <dgm:cxn modelId="{4C0C351E-816D-447D-A7CB-B5E9CFE2DA1E}" type="presParOf" srcId="{99A4DF3B-B39F-4B3A-975F-0965B3EC2636}" destId="{D764D24F-0F1A-4D37-A8EF-56EB0DCCC669}" srcOrd="2" destOrd="0" presId="urn:microsoft.com/office/officeart/2005/8/layout/hierarchy4"/>
    <dgm:cxn modelId="{DEF8FA10-DC8C-45EF-8B41-58D781C329D9}" type="presParOf" srcId="{D764D24F-0F1A-4D37-A8EF-56EB0DCCC669}" destId="{480E1BD7-4224-4668-97E4-FD62C0F62646}" srcOrd="0" destOrd="0" presId="urn:microsoft.com/office/officeart/2005/8/layout/hierarchy4"/>
    <dgm:cxn modelId="{A820E18D-FA4A-4B9E-90F3-E1E26ECC68C7}" type="presParOf" srcId="{480E1BD7-4224-4668-97E4-FD62C0F62646}" destId="{859BA25D-945B-4578-870F-9484D057A70C}" srcOrd="0" destOrd="0" presId="urn:microsoft.com/office/officeart/2005/8/layout/hierarchy4"/>
    <dgm:cxn modelId="{20D767F9-2A74-4874-9802-82E46FBCE81B}" type="presParOf" srcId="{480E1BD7-4224-4668-97E4-FD62C0F62646}" destId="{D461C3EF-5443-4566-B12C-0F5808601375}" srcOrd="1" destOrd="0" presId="urn:microsoft.com/office/officeart/2005/8/layout/hierarchy4"/>
    <dgm:cxn modelId="{AFA9B2F9-98D9-4164-8130-695A315C4712}" type="presParOf" srcId="{D764D24F-0F1A-4D37-A8EF-56EB0DCCC669}" destId="{9AF18868-769E-46CA-AA1C-512F14E92088}" srcOrd="1" destOrd="0" presId="urn:microsoft.com/office/officeart/2005/8/layout/hierarchy4"/>
    <dgm:cxn modelId="{289493B8-C268-40C5-B6C9-BEF896E8C03C}" type="presParOf" srcId="{D764D24F-0F1A-4D37-A8EF-56EB0DCCC669}" destId="{B3612793-4E0D-41C0-BBF9-61B07930C020}" srcOrd="2" destOrd="0" presId="urn:microsoft.com/office/officeart/2005/8/layout/hierarchy4"/>
    <dgm:cxn modelId="{8ED4C266-9522-4ED8-94C9-24576E19443A}" type="presParOf" srcId="{B3612793-4E0D-41C0-BBF9-61B07930C020}" destId="{8744FF2D-B794-4D1C-ABF0-B115119A9796}" srcOrd="0" destOrd="0" presId="urn:microsoft.com/office/officeart/2005/8/layout/hierarchy4"/>
    <dgm:cxn modelId="{ECF47E8D-77E7-4098-8BED-960E0F8B28CC}" type="presParOf" srcId="{B3612793-4E0D-41C0-BBF9-61B07930C020}" destId="{B792BDC9-8696-4432-A357-E057E22C034E}" srcOrd="1" destOrd="0" presId="urn:microsoft.com/office/officeart/2005/8/layout/hierarchy4"/>
    <dgm:cxn modelId="{E523F412-538E-4D06-9E32-7C930D22A77F}" type="presParOf" srcId="{D764D24F-0F1A-4D37-A8EF-56EB0DCCC669}" destId="{22DFBBD7-658C-4B52-80AC-41E1482E64CF}" srcOrd="3" destOrd="0" presId="urn:microsoft.com/office/officeart/2005/8/layout/hierarchy4"/>
    <dgm:cxn modelId="{EE7DED08-7CFD-443C-AE98-FB1884530AEA}" type="presParOf" srcId="{D764D24F-0F1A-4D37-A8EF-56EB0DCCC669}" destId="{A2C0081F-78D4-40D7-9B47-F7CF9D9EB6A8}" srcOrd="4" destOrd="0" presId="urn:microsoft.com/office/officeart/2005/8/layout/hierarchy4"/>
    <dgm:cxn modelId="{9AA7C6CA-1C13-44C3-AC04-5F3B46B567B2}" type="presParOf" srcId="{A2C0081F-78D4-40D7-9B47-F7CF9D9EB6A8}" destId="{BB670EB5-A32E-4B86-829F-B280C2444AE7}" srcOrd="0" destOrd="0" presId="urn:microsoft.com/office/officeart/2005/8/layout/hierarchy4"/>
    <dgm:cxn modelId="{A81F7CFF-9D68-40F3-869B-3F345E8A899F}" type="presParOf" srcId="{A2C0081F-78D4-40D7-9B47-F7CF9D9EB6A8}" destId="{A762A22F-3CB4-4CE3-B5BB-857C3AE7DFE4}" srcOrd="1" destOrd="0" presId="urn:microsoft.com/office/officeart/2005/8/layout/hierarchy4"/>
    <dgm:cxn modelId="{90B8D39A-8EA9-453A-9075-DE7597A1D500}" type="presParOf" srcId="{D764D24F-0F1A-4D37-A8EF-56EB0DCCC669}" destId="{4068E52C-1E25-4CBC-B46C-4E785753E1CC}" srcOrd="5" destOrd="0" presId="urn:microsoft.com/office/officeart/2005/8/layout/hierarchy4"/>
    <dgm:cxn modelId="{75D95F0C-BE19-43C1-B647-CF8B00B6EC49}" type="presParOf" srcId="{D764D24F-0F1A-4D37-A8EF-56EB0DCCC669}" destId="{58D248FD-B91A-4496-B54C-A2DEE5D8DC50}" srcOrd="6" destOrd="0" presId="urn:microsoft.com/office/officeart/2005/8/layout/hierarchy4"/>
    <dgm:cxn modelId="{7D52413A-AF26-4648-B326-CB2EA0D7FA67}" type="presParOf" srcId="{58D248FD-B91A-4496-B54C-A2DEE5D8DC50}" destId="{F7B9C9F7-17E6-4707-B613-34E17A36B1FF}" srcOrd="0" destOrd="0" presId="urn:microsoft.com/office/officeart/2005/8/layout/hierarchy4"/>
    <dgm:cxn modelId="{82349D7A-37FB-444F-BF0F-B6E861AF2819}" type="presParOf" srcId="{58D248FD-B91A-4496-B54C-A2DEE5D8DC50}" destId="{231A2FD5-5870-46C3-AB46-D5211AB4C276}" srcOrd="1" destOrd="0" presId="urn:microsoft.com/office/officeart/2005/8/layout/hierarchy4"/>
    <dgm:cxn modelId="{A4C6E806-8A0E-4D35-AE90-CEDF98DFA888}" type="presParOf" srcId="{58D248FD-B91A-4496-B54C-A2DEE5D8DC50}" destId="{D21B9CE6-ECFB-4675-AFC2-027167172537}" srcOrd="2" destOrd="0" presId="urn:microsoft.com/office/officeart/2005/8/layout/hierarchy4"/>
    <dgm:cxn modelId="{E85EDE36-99E9-406F-827F-1935EA3C4AAA}" type="presParOf" srcId="{D21B9CE6-ECFB-4675-AFC2-027167172537}" destId="{AC22243B-EBBE-4535-A2B5-451925B11182}" srcOrd="0" destOrd="0" presId="urn:microsoft.com/office/officeart/2005/8/layout/hierarchy4"/>
    <dgm:cxn modelId="{36333640-21C6-453B-B5EF-457DBE009809}" type="presParOf" srcId="{AC22243B-EBBE-4535-A2B5-451925B11182}" destId="{933DD566-9387-4B8D-8F45-F35E3A7280C6}" srcOrd="0" destOrd="0" presId="urn:microsoft.com/office/officeart/2005/8/layout/hierarchy4"/>
    <dgm:cxn modelId="{E0387F6D-0622-484A-96D9-3A9619DEE11C}" type="presParOf" srcId="{AC22243B-EBBE-4535-A2B5-451925B11182}" destId="{C6C872AC-867B-469B-9013-E28578611355}" srcOrd="1" destOrd="0" presId="urn:microsoft.com/office/officeart/2005/8/layout/hierarchy4"/>
    <dgm:cxn modelId="{AA07A8E0-CB55-4C5A-8707-C79BE27CF054}" type="presParOf" srcId="{D764D24F-0F1A-4D37-A8EF-56EB0DCCC669}" destId="{EBE4C289-C994-48F1-9626-75FE9FC74B23}" srcOrd="7" destOrd="0" presId="urn:microsoft.com/office/officeart/2005/8/layout/hierarchy4"/>
    <dgm:cxn modelId="{2FA983BA-06AF-4755-BB2C-6617B6584037}" type="presParOf" srcId="{D764D24F-0F1A-4D37-A8EF-56EB0DCCC669}" destId="{02A118D5-440B-4E07-B989-5D2A6AAC3D5B}" srcOrd="8" destOrd="0" presId="urn:microsoft.com/office/officeart/2005/8/layout/hierarchy4"/>
    <dgm:cxn modelId="{EEA8F297-0FEF-4342-8A8C-D2EB882543B5}" type="presParOf" srcId="{02A118D5-440B-4E07-B989-5D2A6AAC3D5B}" destId="{1B54B1EC-2243-404C-9DA2-3470CD60C9FD}" srcOrd="0" destOrd="0" presId="urn:microsoft.com/office/officeart/2005/8/layout/hierarchy4"/>
    <dgm:cxn modelId="{57ADD43C-2D6D-471A-B818-F449D2456814}" type="presParOf" srcId="{02A118D5-440B-4E07-B989-5D2A6AAC3D5B}" destId="{09C97B85-B8B0-41AC-89F3-F9C32EC01F1B}" srcOrd="1" destOrd="0" presId="urn:microsoft.com/office/officeart/2005/8/layout/hierarchy4"/>
    <dgm:cxn modelId="{A5592749-C693-4C18-A253-3E9A19141556}" type="presParOf" srcId="{02A118D5-440B-4E07-B989-5D2A6AAC3D5B}" destId="{90FC540C-FAB2-42FA-8674-056033C3485C}" srcOrd="2" destOrd="0" presId="urn:microsoft.com/office/officeart/2005/8/layout/hierarchy4"/>
    <dgm:cxn modelId="{0921989D-7E5A-49F5-98CC-19BC06D7F3A0}" type="presParOf" srcId="{90FC540C-FAB2-42FA-8674-056033C3485C}" destId="{DAAB432A-8E00-4D10-9FC4-D10A1C125C60}" srcOrd="0" destOrd="0" presId="urn:microsoft.com/office/officeart/2005/8/layout/hierarchy4"/>
    <dgm:cxn modelId="{F887BCA4-3CD0-4DD7-9D1D-13F48CA6EF15}" type="presParOf" srcId="{DAAB432A-8E00-4D10-9FC4-D10A1C125C60}" destId="{7ECA8875-0D83-47FB-9816-53B8B06D4BFA}" srcOrd="0" destOrd="0" presId="urn:microsoft.com/office/officeart/2005/8/layout/hierarchy4"/>
    <dgm:cxn modelId="{53B95AAD-0616-4914-85A0-23FC10E41EA6}" type="presParOf" srcId="{DAAB432A-8E00-4D10-9FC4-D10A1C125C60}" destId="{0F77D2C9-ECC2-4845-AEB8-37374F968821}" srcOrd="1" destOrd="0" presId="urn:microsoft.com/office/officeart/2005/8/layout/hierarchy4"/>
    <dgm:cxn modelId="{624C5251-BCCC-4F32-B486-E827180C9A31}" type="presParOf" srcId="{DAAB432A-8E00-4D10-9FC4-D10A1C125C60}" destId="{DC49BDAB-23AD-4D36-88AE-6774188FA68A}" srcOrd="2" destOrd="0" presId="urn:microsoft.com/office/officeart/2005/8/layout/hierarchy4"/>
    <dgm:cxn modelId="{A4168BB9-03C8-4E72-A0FD-CF4E9FACFB3D}" type="presParOf" srcId="{DC49BDAB-23AD-4D36-88AE-6774188FA68A}" destId="{48E368C7-F6D3-4346-97B0-60D740BE6605}" srcOrd="0" destOrd="0" presId="urn:microsoft.com/office/officeart/2005/8/layout/hierarchy4"/>
    <dgm:cxn modelId="{A3848865-B379-48E9-B74E-0789D76464FE}" type="presParOf" srcId="{48E368C7-F6D3-4346-97B0-60D740BE6605}" destId="{39FC43C0-AB3E-4833-9FA9-452DF3757A3B}" srcOrd="0" destOrd="0" presId="urn:microsoft.com/office/officeart/2005/8/layout/hierarchy4"/>
    <dgm:cxn modelId="{D761D217-7FFF-4E7D-A3D0-5D97E9AEB840}" type="presParOf" srcId="{48E368C7-F6D3-4346-97B0-60D740BE6605}" destId="{3094670D-88C2-4D6A-8989-5006F98FEEB7}" srcOrd="1" destOrd="0" presId="urn:microsoft.com/office/officeart/2005/8/layout/hierarchy4"/>
    <dgm:cxn modelId="{649FEEB1-A49D-4472-B1AC-70F3F501C3A4}" type="presParOf" srcId="{DC49BDAB-23AD-4D36-88AE-6774188FA68A}" destId="{EB607932-43D6-400A-9C77-8212479683E4}" srcOrd="1" destOrd="0" presId="urn:microsoft.com/office/officeart/2005/8/layout/hierarchy4"/>
    <dgm:cxn modelId="{11443DFC-CF33-4AF6-8E7D-69B89E87CF7F}" type="presParOf" srcId="{DC49BDAB-23AD-4D36-88AE-6774188FA68A}" destId="{987890F9-3D32-458F-BB38-2C6AE9013064}" srcOrd="2" destOrd="0" presId="urn:microsoft.com/office/officeart/2005/8/layout/hierarchy4"/>
    <dgm:cxn modelId="{9686E5E3-6BEE-445B-AE87-34DBC8A4695C}" type="presParOf" srcId="{987890F9-3D32-458F-BB38-2C6AE9013064}" destId="{CC7A7BF4-10D4-42A5-8A4F-E32748FDF1B2}" srcOrd="0" destOrd="0" presId="urn:microsoft.com/office/officeart/2005/8/layout/hierarchy4"/>
    <dgm:cxn modelId="{D2B5B4A4-CA7C-45BA-8252-EC2D546ED1BB}" type="presParOf" srcId="{987890F9-3D32-458F-BB38-2C6AE9013064}" destId="{AEF3DD04-8F11-477D-AD28-BF976424C92E}" srcOrd="1" destOrd="0" presId="urn:microsoft.com/office/officeart/2005/8/layout/hierarchy4"/>
    <dgm:cxn modelId="{DC31EA98-69FE-4562-8D9D-BD00E389E33E}" type="presParOf" srcId="{DC49BDAB-23AD-4D36-88AE-6774188FA68A}" destId="{3F03345E-44D8-4AB8-A4C3-CA51FA0C6C29}" srcOrd="3" destOrd="0" presId="urn:microsoft.com/office/officeart/2005/8/layout/hierarchy4"/>
    <dgm:cxn modelId="{500498B6-61F9-4AE2-BC07-294B4EF8F944}" type="presParOf" srcId="{DC49BDAB-23AD-4D36-88AE-6774188FA68A}" destId="{9C1F014B-BE9C-4F6B-9989-1CD9353CD466}" srcOrd="4" destOrd="0" presId="urn:microsoft.com/office/officeart/2005/8/layout/hierarchy4"/>
    <dgm:cxn modelId="{E2962A93-832D-4DA8-B26E-C5031AFB6ABF}" type="presParOf" srcId="{9C1F014B-BE9C-4F6B-9989-1CD9353CD466}" destId="{0CCB5813-F9FB-4D26-BC1F-9885D440CB44}" srcOrd="0" destOrd="0" presId="urn:microsoft.com/office/officeart/2005/8/layout/hierarchy4"/>
    <dgm:cxn modelId="{119D8F49-2A5A-488B-BE07-601567D821F3}" type="presParOf" srcId="{9C1F014B-BE9C-4F6B-9989-1CD9353CD466}" destId="{6AD480CE-A451-4D04-B3AA-F6B31EA9E7AB}" srcOrd="1" destOrd="0" presId="urn:microsoft.com/office/officeart/2005/8/layout/hierarchy4"/>
    <dgm:cxn modelId="{5A9EC75C-210A-451C-88BB-0A0AE505229F}" type="presParOf" srcId="{90FC540C-FAB2-42FA-8674-056033C3485C}" destId="{8BE4C27B-1BF9-44A5-9B5F-4D3D92BE453C}" srcOrd="1" destOrd="0" presId="urn:microsoft.com/office/officeart/2005/8/layout/hierarchy4"/>
    <dgm:cxn modelId="{A0998A5F-7BC4-405F-98AE-96E548C06555}" type="presParOf" srcId="{90FC540C-FAB2-42FA-8674-056033C3485C}" destId="{8AA010F0-F30A-40D8-847C-827B38FAD688}" srcOrd="2" destOrd="0" presId="urn:microsoft.com/office/officeart/2005/8/layout/hierarchy4"/>
    <dgm:cxn modelId="{81142276-205B-468E-ACF1-74CBEBCD8461}" type="presParOf" srcId="{8AA010F0-F30A-40D8-847C-827B38FAD688}" destId="{0E700935-5125-4ABB-B727-0EA4B55EFE29}" srcOrd="0" destOrd="0" presId="urn:microsoft.com/office/officeart/2005/8/layout/hierarchy4"/>
    <dgm:cxn modelId="{034BE010-DDBF-4A1A-9BDA-E71E8ABB74FC}" type="presParOf" srcId="{8AA010F0-F30A-40D8-847C-827B38FAD688}" destId="{0E74BB0E-7846-4BAC-AD4D-A80659788DB6}" srcOrd="1" destOrd="0" presId="urn:microsoft.com/office/officeart/2005/8/layout/hierarchy4"/>
    <dgm:cxn modelId="{73532B18-20E0-492C-B3A2-8E2902FFC179}" type="presParOf" srcId="{8AA010F0-F30A-40D8-847C-827B38FAD688}" destId="{4124EF5F-A4CA-4975-8538-54BBD12BB60D}" srcOrd="2" destOrd="0" presId="urn:microsoft.com/office/officeart/2005/8/layout/hierarchy4"/>
    <dgm:cxn modelId="{D2E6DBB1-3FD9-4A19-A893-DE31E69288E5}" type="presParOf" srcId="{4124EF5F-A4CA-4975-8538-54BBD12BB60D}" destId="{F66E3015-6D39-4F30-A24A-996DACFCD62F}" srcOrd="0" destOrd="0" presId="urn:microsoft.com/office/officeart/2005/8/layout/hierarchy4"/>
    <dgm:cxn modelId="{6D6A7F9D-C348-47E3-9C2D-19A0FE8C1306}" type="presParOf" srcId="{F66E3015-6D39-4F30-A24A-996DACFCD62F}" destId="{7672D862-0BFB-4D75-9FEB-B1DC1F950D70}" srcOrd="0" destOrd="0" presId="urn:microsoft.com/office/officeart/2005/8/layout/hierarchy4"/>
    <dgm:cxn modelId="{C4FF2636-9C52-4559-B32B-43CCC640FAAA}" type="presParOf" srcId="{F66E3015-6D39-4F30-A24A-996DACFCD62F}" destId="{57CACF02-C9F9-478C-B2DF-D55674E88276}" srcOrd="1" destOrd="0" presId="urn:microsoft.com/office/officeart/2005/8/layout/hierarchy4"/>
    <dgm:cxn modelId="{6960AD89-D818-4BEB-B12F-F37BDFCAD1D0}" type="presParOf" srcId="{90FC540C-FAB2-42FA-8674-056033C3485C}" destId="{DAB4884C-392C-4683-ACDC-59B75B4D395A}" srcOrd="3" destOrd="0" presId="urn:microsoft.com/office/officeart/2005/8/layout/hierarchy4"/>
    <dgm:cxn modelId="{D7837008-32FE-4F70-A177-84341DC722A1}" type="presParOf" srcId="{90FC540C-FAB2-42FA-8674-056033C3485C}" destId="{6817574F-5086-45DD-90F5-62874726C3AA}" srcOrd="4" destOrd="0" presId="urn:microsoft.com/office/officeart/2005/8/layout/hierarchy4"/>
    <dgm:cxn modelId="{FD0E628C-F22F-440D-8336-0832C6BAB9E4}" type="presParOf" srcId="{6817574F-5086-45DD-90F5-62874726C3AA}" destId="{F88DCD4F-0507-4F39-81D4-B260B50287F0}" srcOrd="0" destOrd="0" presId="urn:microsoft.com/office/officeart/2005/8/layout/hierarchy4"/>
    <dgm:cxn modelId="{FBC14174-3FB4-44A2-849C-B1D9E1DD8162}" type="presParOf" srcId="{6817574F-5086-45DD-90F5-62874726C3AA}" destId="{3B5FE753-707A-41EC-9400-4B72268C733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AA13-89E8-4D62-8E00-B237EAE51078}">
      <dsp:nvSpPr>
        <dsp:cNvPr id="0" name=""/>
        <dsp:cNvSpPr/>
      </dsp:nvSpPr>
      <dsp:spPr>
        <a:xfrm>
          <a:off x="905" y="166"/>
          <a:ext cx="2829830" cy="276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err="1" smtClean="0"/>
            <a:t>Medexter</a:t>
          </a:r>
          <a:r>
            <a:rPr lang="en-AU" sz="1200" kern="1200" dirty="0" smtClean="0"/>
            <a:t> Arden Engine</a:t>
          </a:r>
          <a:endParaRPr lang="en-AU" sz="1200" kern="1200" dirty="0"/>
        </a:p>
      </dsp:txBody>
      <dsp:txXfrm>
        <a:off x="9008" y="8269"/>
        <a:ext cx="2813624" cy="260466"/>
      </dsp:txXfrm>
    </dsp:sp>
    <dsp:sp modelId="{FE1A9AC2-F588-4C53-B5FE-5C2FD9A9E7A4}">
      <dsp:nvSpPr>
        <dsp:cNvPr id="0" name=""/>
        <dsp:cNvSpPr/>
      </dsp:nvSpPr>
      <dsp:spPr>
        <a:xfrm>
          <a:off x="905" y="451470"/>
          <a:ext cx="2829830" cy="276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Arden Gello Client</a:t>
          </a:r>
          <a:endParaRPr lang="en-AU" sz="1100" kern="1200" dirty="0"/>
        </a:p>
      </dsp:txBody>
      <dsp:txXfrm>
        <a:off x="9008" y="459573"/>
        <a:ext cx="2813624" cy="260466"/>
      </dsp:txXfrm>
    </dsp:sp>
    <dsp:sp modelId="{04FF826E-3343-4277-8B17-544530FFBBB7}">
      <dsp:nvSpPr>
        <dsp:cNvPr id="0" name=""/>
        <dsp:cNvSpPr/>
      </dsp:nvSpPr>
      <dsp:spPr>
        <a:xfrm>
          <a:off x="3304970" y="0"/>
          <a:ext cx="4901859" cy="276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Medical-Objects Gello IDE (Mowgli)</a:t>
          </a:r>
          <a:endParaRPr lang="en-AU" sz="1200" kern="1200" dirty="0"/>
        </a:p>
      </dsp:txBody>
      <dsp:txXfrm>
        <a:off x="3313073" y="8103"/>
        <a:ext cx="4885653" cy="260466"/>
      </dsp:txXfrm>
    </dsp:sp>
    <dsp:sp modelId="{CB8C85D9-715E-49D7-9843-DA662CEF8EDB}">
      <dsp:nvSpPr>
        <dsp:cNvPr id="0" name=""/>
        <dsp:cNvSpPr/>
      </dsp:nvSpPr>
      <dsp:spPr>
        <a:xfrm>
          <a:off x="3306146" y="451470"/>
          <a:ext cx="910497" cy="276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Gello Wizards</a:t>
          </a:r>
          <a:endParaRPr lang="en-AU" sz="1100" kern="1200" dirty="0"/>
        </a:p>
      </dsp:txBody>
      <dsp:txXfrm>
        <a:off x="3314249" y="459573"/>
        <a:ext cx="894291" cy="260466"/>
      </dsp:txXfrm>
    </dsp:sp>
    <dsp:sp modelId="{EF5244E4-F3BF-463E-B271-CDF13E865C28}">
      <dsp:nvSpPr>
        <dsp:cNvPr id="0" name=""/>
        <dsp:cNvSpPr/>
      </dsp:nvSpPr>
      <dsp:spPr>
        <a:xfrm>
          <a:off x="4454350" y="451470"/>
          <a:ext cx="3753656" cy="276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Gello Remote Engine</a:t>
          </a:r>
          <a:endParaRPr lang="en-AU" sz="1100" kern="1200" dirty="0"/>
        </a:p>
      </dsp:txBody>
      <dsp:txXfrm>
        <a:off x="4462453" y="459573"/>
        <a:ext cx="3737450" cy="260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826E-3343-4277-8B17-544530FFBBB7}">
      <dsp:nvSpPr>
        <dsp:cNvPr id="0" name=""/>
        <dsp:cNvSpPr/>
      </dsp:nvSpPr>
      <dsp:spPr>
        <a:xfrm>
          <a:off x="2018" y="797"/>
          <a:ext cx="8204875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HTTP Server</a:t>
          </a:r>
        </a:p>
      </dsp:txBody>
      <dsp:txXfrm>
        <a:off x="14579" y="13358"/>
        <a:ext cx="8179753" cy="403755"/>
      </dsp:txXfrm>
    </dsp:sp>
    <dsp:sp modelId="{62CBD066-5D63-46B7-BB40-C8E8A5036CA4}">
      <dsp:nvSpPr>
        <dsp:cNvPr id="0" name=""/>
        <dsp:cNvSpPr/>
      </dsp:nvSpPr>
      <dsp:spPr>
        <a:xfrm>
          <a:off x="10026" y="497350"/>
          <a:ext cx="1480610" cy="1443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Terminology Service</a:t>
          </a:r>
        </a:p>
      </dsp:txBody>
      <dsp:txXfrm>
        <a:off x="52290" y="539614"/>
        <a:ext cx="1396082" cy="1358477"/>
      </dsp:txXfrm>
    </dsp:sp>
    <dsp:sp modelId="{96730C52-3B65-4D07-BA30-5DC0F2B923EA}">
      <dsp:nvSpPr>
        <dsp:cNvPr id="0" name=""/>
        <dsp:cNvSpPr/>
      </dsp:nvSpPr>
      <dsp:spPr>
        <a:xfrm>
          <a:off x="10071" y="2008031"/>
          <a:ext cx="725078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LOINC</a:t>
          </a:r>
        </a:p>
      </dsp:txBody>
      <dsp:txXfrm>
        <a:off x="22632" y="2020592"/>
        <a:ext cx="699956" cy="403755"/>
      </dsp:txXfrm>
    </dsp:sp>
    <dsp:sp modelId="{96D5E806-3B5F-45C0-9FC1-04F81A1B48D7}">
      <dsp:nvSpPr>
        <dsp:cNvPr id="0" name=""/>
        <dsp:cNvSpPr/>
      </dsp:nvSpPr>
      <dsp:spPr>
        <a:xfrm>
          <a:off x="765514" y="2008031"/>
          <a:ext cx="725078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SNOMED-CT</a:t>
          </a:r>
        </a:p>
      </dsp:txBody>
      <dsp:txXfrm>
        <a:off x="778075" y="2020592"/>
        <a:ext cx="699956" cy="403755"/>
      </dsp:txXfrm>
    </dsp:sp>
    <dsp:sp modelId="{F721F54F-68CC-4195-9FF7-110AC3E10F83}">
      <dsp:nvSpPr>
        <dsp:cNvPr id="0" name=""/>
        <dsp:cNvSpPr/>
      </dsp:nvSpPr>
      <dsp:spPr>
        <a:xfrm>
          <a:off x="1551365" y="497350"/>
          <a:ext cx="6647519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Gello REST Services</a:t>
          </a:r>
        </a:p>
      </dsp:txBody>
      <dsp:txXfrm>
        <a:off x="1563926" y="509911"/>
        <a:ext cx="6622397" cy="403755"/>
      </dsp:txXfrm>
    </dsp:sp>
    <dsp:sp modelId="{E89189F7-63BA-466F-AD70-A9269D79F082}">
      <dsp:nvSpPr>
        <dsp:cNvPr id="0" name=""/>
        <dsp:cNvSpPr/>
      </dsp:nvSpPr>
      <dsp:spPr>
        <a:xfrm>
          <a:off x="1564329" y="993903"/>
          <a:ext cx="6621590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Gello Engine</a:t>
          </a:r>
          <a:endParaRPr lang="en-AU" sz="1100" kern="1200" dirty="0"/>
        </a:p>
      </dsp:txBody>
      <dsp:txXfrm>
        <a:off x="1576890" y="1006464"/>
        <a:ext cx="6596468" cy="403755"/>
      </dsp:txXfrm>
    </dsp:sp>
    <dsp:sp modelId="{2205C190-5816-4C48-96D5-267A3C3131A6}">
      <dsp:nvSpPr>
        <dsp:cNvPr id="0" name=""/>
        <dsp:cNvSpPr/>
      </dsp:nvSpPr>
      <dsp:spPr>
        <a:xfrm>
          <a:off x="1590107" y="1490456"/>
          <a:ext cx="716626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Gello Runtime</a:t>
          </a:r>
          <a:br>
            <a:rPr lang="en-AU" sz="600" kern="1200" dirty="0" smtClean="0"/>
          </a:br>
          <a:r>
            <a:rPr lang="en-AU" sz="600" kern="1200" dirty="0" smtClean="0"/>
            <a:t>VM</a:t>
          </a:r>
          <a:endParaRPr lang="en-AU" sz="600" kern="1200" dirty="0"/>
        </a:p>
      </dsp:txBody>
      <dsp:txXfrm>
        <a:off x="1602668" y="1503017"/>
        <a:ext cx="691504" cy="403755"/>
      </dsp:txXfrm>
    </dsp:sp>
    <dsp:sp modelId="{8C96D4AD-8393-4534-90E1-5637418ED93D}">
      <dsp:nvSpPr>
        <dsp:cNvPr id="0" name=""/>
        <dsp:cNvSpPr/>
      </dsp:nvSpPr>
      <dsp:spPr>
        <a:xfrm>
          <a:off x="2321783" y="1490456"/>
          <a:ext cx="716626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Gello Core</a:t>
          </a:r>
          <a:endParaRPr lang="en-AU" sz="600" kern="1200" dirty="0"/>
        </a:p>
      </dsp:txBody>
      <dsp:txXfrm>
        <a:off x="2334344" y="1503017"/>
        <a:ext cx="691504" cy="403755"/>
      </dsp:txXfrm>
    </dsp:sp>
    <dsp:sp modelId="{87961416-9F18-4084-8ABB-C98C1408192E}">
      <dsp:nvSpPr>
        <dsp:cNvPr id="0" name=""/>
        <dsp:cNvSpPr/>
      </dsp:nvSpPr>
      <dsp:spPr>
        <a:xfrm>
          <a:off x="3053459" y="1490456"/>
          <a:ext cx="716626" cy="42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Gello Measures</a:t>
          </a:r>
          <a:endParaRPr lang="en-AU" sz="600" kern="1200" dirty="0"/>
        </a:p>
      </dsp:txBody>
      <dsp:txXfrm>
        <a:off x="3066020" y="1503017"/>
        <a:ext cx="691504" cy="403755"/>
      </dsp:txXfrm>
    </dsp:sp>
    <dsp:sp modelId="{CF3FDC88-8E87-4EE6-9062-2FEB3D6F4581}">
      <dsp:nvSpPr>
        <dsp:cNvPr id="0" name=""/>
        <dsp:cNvSpPr/>
      </dsp:nvSpPr>
      <dsp:spPr>
        <a:xfrm>
          <a:off x="3785135" y="1490456"/>
          <a:ext cx="716626" cy="138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Gello </a:t>
          </a:r>
          <a:br>
            <a:rPr lang="en-AU" sz="600" kern="1200" dirty="0" smtClean="0"/>
          </a:br>
          <a:r>
            <a:rPr lang="en-AU" sz="600" kern="1200" dirty="0" smtClean="0"/>
            <a:t>ISO21090 </a:t>
          </a:r>
          <a:br>
            <a:rPr lang="en-AU" sz="600" kern="1200" dirty="0" smtClean="0"/>
          </a:br>
          <a:r>
            <a:rPr lang="en-AU" sz="600" kern="1200" dirty="0" smtClean="0"/>
            <a:t>Data types</a:t>
          </a:r>
          <a:endParaRPr lang="en-AU" sz="600" kern="1200" dirty="0"/>
        </a:p>
      </dsp:txBody>
      <dsp:txXfrm>
        <a:off x="3806124" y="1511445"/>
        <a:ext cx="674648" cy="1341306"/>
      </dsp:txXfrm>
    </dsp:sp>
    <dsp:sp modelId="{9BFECB23-8391-4110-A3CB-848598288AD5}">
      <dsp:nvSpPr>
        <dsp:cNvPr id="0" name=""/>
        <dsp:cNvSpPr/>
      </dsp:nvSpPr>
      <dsp:spPr>
        <a:xfrm>
          <a:off x="4516811" y="1490456"/>
          <a:ext cx="3643331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VA Gello Extension </a:t>
          </a:r>
          <a:endParaRPr lang="en-AU" sz="600" kern="1200" dirty="0"/>
        </a:p>
      </dsp:txBody>
      <dsp:txXfrm>
        <a:off x="4529372" y="1503017"/>
        <a:ext cx="3618209" cy="403755"/>
      </dsp:txXfrm>
    </dsp:sp>
    <dsp:sp modelId="{F9709729-CE51-4CE6-9411-DFFD2C4ECCA1}">
      <dsp:nvSpPr>
        <dsp:cNvPr id="0" name=""/>
        <dsp:cNvSpPr/>
      </dsp:nvSpPr>
      <dsp:spPr>
        <a:xfrm>
          <a:off x="4516811" y="1987009"/>
          <a:ext cx="2179979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VA VMR</a:t>
          </a:r>
          <a:endParaRPr lang="en-AU" sz="600" kern="1200" dirty="0"/>
        </a:p>
      </dsp:txBody>
      <dsp:txXfrm>
        <a:off x="4529372" y="1999570"/>
        <a:ext cx="2154857" cy="403755"/>
      </dsp:txXfrm>
    </dsp:sp>
    <dsp:sp modelId="{9D81BF18-AE01-427C-BCC2-75A99F05ED3F}">
      <dsp:nvSpPr>
        <dsp:cNvPr id="0" name=""/>
        <dsp:cNvSpPr/>
      </dsp:nvSpPr>
      <dsp:spPr>
        <a:xfrm>
          <a:off x="4516811" y="2483562"/>
          <a:ext cx="716626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VA Taxonomy</a:t>
          </a:r>
          <a:endParaRPr lang="en-AU" sz="600" kern="1200" dirty="0"/>
        </a:p>
      </dsp:txBody>
      <dsp:txXfrm>
        <a:off x="4529372" y="2496123"/>
        <a:ext cx="691504" cy="403755"/>
      </dsp:txXfrm>
    </dsp:sp>
    <dsp:sp modelId="{A905F715-3D1A-49FB-9D02-34A6945D7B8F}">
      <dsp:nvSpPr>
        <dsp:cNvPr id="0" name=""/>
        <dsp:cNvSpPr/>
      </dsp:nvSpPr>
      <dsp:spPr>
        <a:xfrm>
          <a:off x="5248487" y="2483562"/>
          <a:ext cx="716626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NHIN to SNOMED-CT  &amp; LOINC Terminology Map</a:t>
          </a:r>
          <a:endParaRPr lang="en-AU" sz="600" kern="1200" dirty="0"/>
        </a:p>
      </dsp:txBody>
      <dsp:txXfrm>
        <a:off x="5261048" y="2496123"/>
        <a:ext cx="691504" cy="403755"/>
      </dsp:txXfrm>
    </dsp:sp>
    <dsp:sp modelId="{E10AAA08-382C-45CC-BD09-820CB29BEAF9}">
      <dsp:nvSpPr>
        <dsp:cNvPr id="0" name=""/>
        <dsp:cNvSpPr/>
      </dsp:nvSpPr>
      <dsp:spPr>
        <a:xfrm>
          <a:off x="5980164" y="2483562"/>
          <a:ext cx="716626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VA Measure Units</a:t>
          </a:r>
          <a:endParaRPr lang="en-AU" sz="600" kern="1200" dirty="0"/>
        </a:p>
      </dsp:txBody>
      <dsp:txXfrm>
        <a:off x="5992725" y="2496123"/>
        <a:ext cx="691504" cy="403755"/>
      </dsp:txXfrm>
    </dsp:sp>
    <dsp:sp modelId="{258AF060-4EBD-4AF6-BB09-CF4B6BBB51BA}">
      <dsp:nvSpPr>
        <dsp:cNvPr id="0" name=""/>
        <dsp:cNvSpPr/>
      </dsp:nvSpPr>
      <dsp:spPr>
        <a:xfrm>
          <a:off x="6711840" y="1987009"/>
          <a:ext cx="716626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MDWS VMR Cache</a:t>
          </a:r>
          <a:endParaRPr lang="en-AU" sz="600" kern="1200" dirty="0"/>
        </a:p>
      </dsp:txBody>
      <dsp:txXfrm>
        <a:off x="6724401" y="1999570"/>
        <a:ext cx="691504" cy="403755"/>
      </dsp:txXfrm>
    </dsp:sp>
    <dsp:sp modelId="{0EC2BB1A-065F-42C8-8E69-9FED48FDCD2E}">
      <dsp:nvSpPr>
        <dsp:cNvPr id="0" name=""/>
        <dsp:cNvSpPr/>
      </dsp:nvSpPr>
      <dsp:spPr>
        <a:xfrm>
          <a:off x="6711840" y="2483562"/>
          <a:ext cx="716626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MDWS </a:t>
          </a:r>
          <a:br>
            <a:rPr lang="en-AU" sz="600" kern="1200" dirty="0" smtClean="0"/>
          </a:br>
          <a:r>
            <a:rPr lang="en-AU" sz="600" kern="1200" dirty="0" smtClean="0"/>
            <a:t>EMR Service Client</a:t>
          </a:r>
          <a:endParaRPr lang="en-AU" sz="600" kern="1200" dirty="0"/>
        </a:p>
      </dsp:txBody>
      <dsp:txXfrm>
        <a:off x="6724401" y="2496123"/>
        <a:ext cx="691504" cy="403755"/>
      </dsp:txXfrm>
    </dsp:sp>
    <dsp:sp modelId="{C2DDE01F-E824-4A80-995D-98908CC53AD9}">
      <dsp:nvSpPr>
        <dsp:cNvPr id="0" name=""/>
        <dsp:cNvSpPr/>
      </dsp:nvSpPr>
      <dsp:spPr>
        <a:xfrm>
          <a:off x="7443516" y="1987009"/>
          <a:ext cx="716626" cy="4288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00" kern="1200" dirty="0" smtClean="0"/>
            <a:t>NHIN XML Interface</a:t>
          </a:r>
          <a:endParaRPr lang="en-AU" sz="600" kern="1200" dirty="0"/>
        </a:p>
      </dsp:txBody>
      <dsp:txXfrm>
        <a:off x="7456077" y="1999570"/>
        <a:ext cx="691504" cy="403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826E-3343-4277-8B17-544530FFBBB7}">
      <dsp:nvSpPr>
        <dsp:cNvPr id="0" name=""/>
        <dsp:cNvSpPr/>
      </dsp:nvSpPr>
      <dsp:spPr>
        <a:xfrm>
          <a:off x="2924" y="340"/>
          <a:ext cx="8131055" cy="198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MDWS</a:t>
          </a:r>
          <a:endParaRPr lang="en-AU" sz="800" kern="1200" dirty="0"/>
        </a:p>
      </dsp:txBody>
      <dsp:txXfrm>
        <a:off x="8747" y="6163"/>
        <a:ext cx="8119409" cy="187157"/>
      </dsp:txXfrm>
    </dsp:sp>
    <dsp:sp modelId="{0158463E-8E79-4849-83CD-55910D43E6D9}">
      <dsp:nvSpPr>
        <dsp:cNvPr id="0" name=""/>
        <dsp:cNvSpPr/>
      </dsp:nvSpPr>
      <dsp:spPr>
        <a:xfrm>
          <a:off x="2924" y="360896"/>
          <a:ext cx="2566621" cy="198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err="1" smtClean="0"/>
            <a:t>VistA</a:t>
          </a:r>
          <a:r>
            <a:rPr lang="en-AU" sz="800" kern="1200" dirty="0" smtClean="0"/>
            <a:t> instance 1</a:t>
          </a:r>
          <a:endParaRPr lang="en-AU" sz="800" kern="1200" dirty="0"/>
        </a:p>
      </dsp:txBody>
      <dsp:txXfrm>
        <a:off x="8747" y="366719"/>
        <a:ext cx="2554975" cy="187157"/>
      </dsp:txXfrm>
    </dsp:sp>
    <dsp:sp modelId="{B82E0C6A-5F5F-43C7-A860-15C880BD25D7}">
      <dsp:nvSpPr>
        <dsp:cNvPr id="0" name=""/>
        <dsp:cNvSpPr/>
      </dsp:nvSpPr>
      <dsp:spPr>
        <a:xfrm>
          <a:off x="2785141" y="360896"/>
          <a:ext cx="2566621" cy="198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err="1" smtClean="0"/>
            <a:t>VistA</a:t>
          </a:r>
          <a:r>
            <a:rPr lang="en-AU" sz="800" kern="1200" dirty="0" smtClean="0"/>
            <a:t> instance 2</a:t>
          </a:r>
          <a:endParaRPr lang="en-AU" sz="800" kern="1200" dirty="0"/>
        </a:p>
      </dsp:txBody>
      <dsp:txXfrm>
        <a:off x="2790964" y="366719"/>
        <a:ext cx="2554975" cy="187157"/>
      </dsp:txXfrm>
    </dsp:sp>
    <dsp:sp modelId="{1EF1B96F-B377-46FB-B58A-7AA9E8DEA7C7}">
      <dsp:nvSpPr>
        <dsp:cNvPr id="0" name=""/>
        <dsp:cNvSpPr/>
      </dsp:nvSpPr>
      <dsp:spPr>
        <a:xfrm>
          <a:off x="5567358" y="360896"/>
          <a:ext cx="2566621" cy="198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err="1" smtClean="0"/>
            <a:t>VistA</a:t>
          </a:r>
          <a:r>
            <a:rPr lang="en-AU" sz="800" kern="1200" dirty="0" smtClean="0"/>
            <a:t> instance 3</a:t>
          </a:r>
          <a:endParaRPr lang="en-AU" sz="800" kern="1200" dirty="0"/>
        </a:p>
      </dsp:txBody>
      <dsp:txXfrm>
        <a:off x="5573181" y="366719"/>
        <a:ext cx="2554975" cy="187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826E-3343-4277-8B17-544530FFBBB7}">
      <dsp:nvSpPr>
        <dsp:cNvPr id="0" name=""/>
        <dsp:cNvSpPr/>
      </dsp:nvSpPr>
      <dsp:spPr>
        <a:xfrm>
          <a:off x="1938" y="1476"/>
          <a:ext cx="8225722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 dirty="0" smtClean="0"/>
            <a:t>Medical-Objects Gello IDE</a:t>
          </a:r>
          <a:endParaRPr lang="en-AU" sz="3600" kern="1200" dirty="0"/>
        </a:p>
      </dsp:txBody>
      <dsp:txXfrm>
        <a:off x="26437" y="25975"/>
        <a:ext cx="8176724" cy="787465"/>
      </dsp:txXfrm>
    </dsp:sp>
    <dsp:sp modelId="{CB8C85D9-715E-49D7-9843-DA662CEF8EDB}">
      <dsp:nvSpPr>
        <dsp:cNvPr id="0" name=""/>
        <dsp:cNvSpPr/>
      </dsp:nvSpPr>
      <dsp:spPr>
        <a:xfrm>
          <a:off x="1938" y="923113"/>
          <a:ext cx="720290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Gello Wizards</a:t>
          </a:r>
          <a:endParaRPr lang="en-AU" sz="1300" kern="1200" dirty="0"/>
        </a:p>
      </dsp:txBody>
      <dsp:txXfrm>
        <a:off x="23035" y="944210"/>
        <a:ext cx="678096" cy="794269"/>
      </dsp:txXfrm>
    </dsp:sp>
    <dsp:sp modelId="{EF5244E4-F3BF-463E-B271-CDF13E865C28}">
      <dsp:nvSpPr>
        <dsp:cNvPr id="0" name=""/>
        <dsp:cNvSpPr/>
      </dsp:nvSpPr>
      <dsp:spPr>
        <a:xfrm>
          <a:off x="782734" y="923113"/>
          <a:ext cx="720290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Gello Remote Engine</a:t>
          </a:r>
          <a:endParaRPr lang="en-AU" sz="1300" kern="1200" dirty="0"/>
        </a:p>
      </dsp:txBody>
      <dsp:txXfrm>
        <a:off x="803831" y="944210"/>
        <a:ext cx="678096" cy="794269"/>
      </dsp:txXfrm>
    </dsp:sp>
    <dsp:sp modelId="{EC43BCFE-27EA-4DE6-BD00-DFE3D07344D8}">
      <dsp:nvSpPr>
        <dsp:cNvPr id="0" name=""/>
        <dsp:cNvSpPr/>
      </dsp:nvSpPr>
      <dsp:spPr>
        <a:xfrm>
          <a:off x="1563529" y="923113"/>
          <a:ext cx="6664131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Gello Engine</a:t>
          </a:r>
          <a:endParaRPr lang="en-AU" sz="1300" kern="1200" dirty="0"/>
        </a:p>
      </dsp:txBody>
      <dsp:txXfrm>
        <a:off x="1588028" y="947612"/>
        <a:ext cx="6615133" cy="787465"/>
      </dsp:txXfrm>
    </dsp:sp>
    <dsp:sp modelId="{859BA25D-945B-4578-870F-9484D057A70C}">
      <dsp:nvSpPr>
        <dsp:cNvPr id="0" name=""/>
        <dsp:cNvSpPr/>
      </dsp:nvSpPr>
      <dsp:spPr>
        <a:xfrm>
          <a:off x="1563529" y="1844749"/>
          <a:ext cx="720290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Gello Runtime</a:t>
          </a:r>
          <a:br>
            <a:rPr lang="en-AU" sz="1100" kern="1200" dirty="0" smtClean="0"/>
          </a:br>
          <a:r>
            <a:rPr lang="en-AU" sz="1100" kern="1200" dirty="0" smtClean="0"/>
            <a:t>VM</a:t>
          </a:r>
          <a:endParaRPr lang="en-AU" sz="1100" kern="1200" dirty="0"/>
        </a:p>
      </dsp:txBody>
      <dsp:txXfrm>
        <a:off x="1584626" y="1865846"/>
        <a:ext cx="678096" cy="794269"/>
      </dsp:txXfrm>
    </dsp:sp>
    <dsp:sp modelId="{8744FF2D-B794-4D1C-ABF0-B115119A9796}">
      <dsp:nvSpPr>
        <dsp:cNvPr id="0" name=""/>
        <dsp:cNvSpPr/>
      </dsp:nvSpPr>
      <dsp:spPr>
        <a:xfrm>
          <a:off x="2314072" y="1844749"/>
          <a:ext cx="720290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Gello Core</a:t>
          </a:r>
          <a:endParaRPr lang="en-AU" sz="1100" kern="1200" dirty="0"/>
        </a:p>
      </dsp:txBody>
      <dsp:txXfrm>
        <a:off x="2335169" y="1865846"/>
        <a:ext cx="678096" cy="794269"/>
      </dsp:txXfrm>
    </dsp:sp>
    <dsp:sp modelId="{BB670EB5-A32E-4B86-829F-B280C2444AE7}">
      <dsp:nvSpPr>
        <dsp:cNvPr id="0" name=""/>
        <dsp:cNvSpPr/>
      </dsp:nvSpPr>
      <dsp:spPr>
        <a:xfrm>
          <a:off x="3064615" y="1844749"/>
          <a:ext cx="720290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Gello Measures</a:t>
          </a:r>
          <a:endParaRPr lang="en-AU" sz="1100" kern="1200" dirty="0"/>
        </a:p>
      </dsp:txBody>
      <dsp:txXfrm>
        <a:off x="3085712" y="1865846"/>
        <a:ext cx="678096" cy="794269"/>
      </dsp:txXfrm>
    </dsp:sp>
    <dsp:sp modelId="{F7B9C9F7-17E6-4707-B613-34E17A36B1FF}">
      <dsp:nvSpPr>
        <dsp:cNvPr id="0" name=""/>
        <dsp:cNvSpPr/>
      </dsp:nvSpPr>
      <dsp:spPr>
        <a:xfrm>
          <a:off x="3815158" y="1844749"/>
          <a:ext cx="720290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Gello </a:t>
          </a:r>
          <a:br>
            <a:rPr lang="en-AU" sz="1100" kern="1200" dirty="0" smtClean="0"/>
          </a:br>
          <a:r>
            <a:rPr lang="en-AU" sz="1100" kern="1200" dirty="0" smtClean="0"/>
            <a:t>ISO21090 </a:t>
          </a:r>
          <a:r>
            <a:rPr lang="en-AU" sz="1100" kern="1200" dirty="0" err="1" smtClean="0"/>
            <a:t>datatypes</a:t>
          </a:r>
          <a:endParaRPr lang="en-AU" sz="1100" kern="1200" dirty="0"/>
        </a:p>
      </dsp:txBody>
      <dsp:txXfrm>
        <a:off x="3836255" y="1865846"/>
        <a:ext cx="678096" cy="794269"/>
      </dsp:txXfrm>
    </dsp:sp>
    <dsp:sp modelId="{933DD566-9387-4B8D-8F45-F35E3A7280C6}">
      <dsp:nvSpPr>
        <dsp:cNvPr id="0" name=""/>
        <dsp:cNvSpPr/>
      </dsp:nvSpPr>
      <dsp:spPr>
        <a:xfrm>
          <a:off x="3815158" y="2766386"/>
          <a:ext cx="720290" cy="836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SNOMED-CT Subsumption Engine</a:t>
          </a:r>
          <a:endParaRPr lang="en-AU" sz="800" kern="1200" dirty="0"/>
        </a:p>
      </dsp:txBody>
      <dsp:txXfrm>
        <a:off x="3836255" y="2787483"/>
        <a:ext cx="678096" cy="794269"/>
      </dsp:txXfrm>
    </dsp:sp>
    <dsp:sp modelId="{1B54B1EC-2243-404C-9DA2-3470CD60C9FD}">
      <dsp:nvSpPr>
        <dsp:cNvPr id="0" name=""/>
        <dsp:cNvSpPr/>
      </dsp:nvSpPr>
      <dsp:spPr>
        <a:xfrm>
          <a:off x="4565702" y="1844749"/>
          <a:ext cx="3661959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/>
            <a:t>VA Gello Extension </a:t>
          </a:r>
          <a:endParaRPr lang="en-AU" sz="1100" kern="1200" dirty="0"/>
        </a:p>
      </dsp:txBody>
      <dsp:txXfrm>
        <a:off x="4590201" y="1869248"/>
        <a:ext cx="3612961" cy="787465"/>
      </dsp:txXfrm>
    </dsp:sp>
    <dsp:sp modelId="{7ECA8875-0D83-47FB-9816-53B8B06D4BFA}">
      <dsp:nvSpPr>
        <dsp:cNvPr id="0" name=""/>
        <dsp:cNvSpPr/>
      </dsp:nvSpPr>
      <dsp:spPr>
        <a:xfrm>
          <a:off x="4565702" y="2766386"/>
          <a:ext cx="2191124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0" kern="1200" dirty="0" smtClean="0"/>
            <a:t>VA VMR</a:t>
          </a:r>
          <a:endParaRPr lang="en-AU" sz="800" b="0" kern="1200" dirty="0"/>
        </a:p>
      </dsp:txBody>
      <dsp:txXfrm>
        <a:off x="4590201" y="2790885"/>
        <a:ext cx="2142126" cy="787465"/>
      </dsp:txXfrm>
    </dsp:sp>
    <dsp:sp modelId="{39FC43C0-AB3E-4833-9FA9-452DF3757A3B}">
      <dsp:nvSpPr>
        <dsp:cNvPr id="0" name=""/>
        <dsp:cNvSpPr/>
      </dsp:nvSpPr>
      <dsp:spPr>
        <a:xfrm>
          <a:off x="4565702" y="3688022"/>
          <a:ext cx="720290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VA Taxonomy</a:t>
          </a:r>
          <a:endParaRPr lang="en-AU" sz="800" b="0" kern="1200" dirty="0"/>
        </a:p>
      </dsp:txBody>
      <dsp:txXfrm>
        <a:off x="4586799" y="3709119"/>
        <a:ext cx="678096" cy="794269"/>
      </dsp:txXfrm>
    </dsp:sp>
    <dsp:sp modelId="{CC7A7BF4-10D4-42A5-8A4F-E32748FDF1B2}">
      <dsp:nvSpPr>
        <dsp:cNvPr id="0" name=""/>
        <dsp:cNvSpPr/>
      </dsp:nvSpPr>
      <dsp:spPr>
        <a:xfrm>
          <a:off x="5301119" y="3688022"/>
          <a:ext cx="720290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0" kern="1200" dirty="0" smtClean="0"/>
            <a:t>NHIN to SNOMED-CT  &amp; LOINC Terminology Map</a:t>
          </a:r>
          <a:endParaRPr lang="en-AU" sz="800" b="0" kern="1200" dirty="0"/>
        </a:p>
      </dsp:txBody>
      <dsp:txXfrm>
        <a:off x="5322216" y="3709119"/>
        <a:ext cx="678096" cy="794269"/>
      </dsp:txXfrm>
    </dsp:sp>
    <dsp:sp modelId="{0CCB5813-F9FB-4D26-BC1F-9885D440CB44}">
      <dsp:nvSpPr>
        <dsp:cNvPr id="0" name=""/>
        <dsp:cNvSpPr/>
      </dsp:nvSpPr>
      <dsp:spPr>
        <a:xfrm>
          <a:off x="6036536" y="3688022"/>
          <a:ext cx="720290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0" kern="1200" dirty="0" smtClean="0"/>
            <a:t>VA Measure Units</a:t>
          </a:r>
          <a:endParaRPr lang="en-AU" sz="800" b="0" kern="1200" dirty="0"/>
        </a:p>
      </dsp:txBody>
      <dsp:txXfrm>
        <a:off x="6057633" y="3709119"/>
        <a:ext cx="678096" cy="794269"/>
      </dsp:txXfrm>
    </dsp:sp>
    <dsp:sp modelId="{0E700935-5125-4ABB-B727-0EA4B55EFE29}">
      <dsp:nvSpPr>
        <dsp:cNvPr id="0" name=""/>
        <dsp:cNvSpPr/>
      </dsp:nvSpPr>
      <dsp:spPr>
        <a:xfrm>
          <a:off x="6771953" y="2766386"/>
          <a:ext cx="720290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0" kern="1200" dirty="0" smtClean="0"/>
            <a:t>MDWS VMR Cache</a:t>
          </a:r>
          <a:endParaRPr lang="en-AU" sz="800" b="0" kern="1200" dirty="0"/>
        </a:p>
      </dsp:txBody>
      <dsp:txXfrm>
        <a:off x="6793050" y="2787483"/>
        <a:ext cx="678096" cy="794269"/>
      </dsp:txXfrm>
    </dsp:sp>
    <dsp:sp modelId="{7672D862-0BFB-4D75-9FEB-B1DC1F950D70}">
      <dsp:nvSpPr>
        <dsp:cNvPr id="0" name=""/>
        <dsp:cNvSpPr/>
      </dsp:nvSpPr>
      <dsp:spPr>
        <a:xfrm>
          <a:off x="6771953" y="3688022"/>
          <a:ext cx="720290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kern="1200" dirty="0" smtClean="0"/>
            <a:t>MDWS </a:t>
          </a:r>
          <a:br>
            <a:rPr lang="en-AU" sz="800" kern="1200" dirty="0" smtClean="0"/>
          </a:br>
          <a:r>
            <a:rPr lang="en-AU" sz="800" kern="1200" dirty="0" smtClean="0"/>
            <a:t>EMR Service Client</a:t>
          </a:r>
          <a:endParaRPr lang="en-AU" sz="800" b="0" kern="1200" dirty="0"/>
        </a:p>
      </dsp:txBody>
      <dsp:txXfrm>
        <a:off x="6793050" y="3709119"/>
        <a:ext cx="678096" cy="794269"/>
      </dsp:txXfrm>
    </dsp:sp>
    <dsp:sp modelId="{F88DCD4F-0507-4F39-81D4-B260B50287F0}">
      <dsp:nvSpPr>
        <dsp:cNvPr id="0" name=""/>
        <dsp:cNvSpPr/>
      </dsp:nvSpPr>
      <dsp:spPr>
        <a:xfrm>
          <a:off x="7507370" y="2766386"/>
          <a:ext cx="720290" cy="83646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800" b="0" kern="1200" dirty="0" smtClean="0"/>
            <a:t>NHIN XML Interface</a:t>
          </a:r>
          <a:endParaRPr lang="en-AU" sz="800" b="0" kern="1200" dirty="0"/>
        </a:p>
      </dsp:txBody>
      <dsp:txXfrm>
        <a:off x="7528467" y="2787483"/>
        <a:ext cx="678096" cy="79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9BA9-4F3B-4D2B-BBD9-AC995431FF4C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0FEEE-13EA-407B-A2E2-494E000506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12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943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377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>
                <a:solidFill>
                  <a:prstClr val="black"/>
                </a:solidFill>
              </a:rPr>
              <a:pPr/>
              <a:t>24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055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845C-D2DE-4FAD-9345-36CD764D8C82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0FEEE-13EA-407B-A2E2-494E000506F8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A8CD-AE68-4526-BFCA-C30005BDD937}" type="datetimeFigureOut">
              <a:rPr lang="en-AU" smtClean="0"/>
              <a:t>15/03/2012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ACE7-EE83-4171-917A-98B09627CA3B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edical-objects.com.au/index.php/GELLO#GELLO_SD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Generic Clinical Reminders </a:t>
            </a:r>
            <a:br>
              <a:rPr lang="en-AU" dirty="0" smtClean="0"/>
            </a:br>
            <a:r>
              <a:rPr lang="en-AU" dirty="0"/>
              <a:t>d</a:t>
            </a:r>
            <a:r>
              <a:rPr lang="en-AU" dirty="0" smtClean="0"/>
              <a:t>eveloped using </a:t>
            </a:r>
            <a:r>
              <a:rPr lang="en-AU" dirty="0" smtClean="0"/>
              <a:t>GELLO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VA </a:t>
            </a:r>
            <a:r>
              <a:rPr lang="en-AU" dirty="0" smtClean="0"/>
              <a:t>Innovation Project #209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Medical-Objects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415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 21090 Package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073" y="1556792"/>
            <a:ext cx="475198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ISO 21090 Physical Quantity (PQ) Operations and attributes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4620816" cy="51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ISO 21090 – Interval Physical Quantity</a:t>
            </a:r>
            <a:br>
              <a:rPr lang="en-AU" dirty="0" smtClean="0"/>
            </a:br>
            <a:r>
              <a:rPr lang="en-AU" dirty="0" smtClean="0"/>
              <a:t>IVL_PQ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6864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ISO 21090 – Time Stamp (TS)</a:t>
            </a:r>
            <a:br>
              <a:rPr lang="en-AU" dirty="0" smtClean="0"/>
            </a:br>
            <a:r>
              <a:rPr lang="en-AU" dirty="0" smtClean="0"/>
              <a:t>Attributes and Operations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07581"/>
            <a:ext cx="4559027" cy="545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 VMR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 VA VMR is a Gello Package which uses the Gello ISO 21090 </a:t>
            </a:r>
            <a:r>
              <a:rPr lang="en-AU" dirty="0" err="1" smtClean="0"/>
              <a:t>Datatypes</a:t>
            </a:r>
            <a:r>
              <a:rPr lang="en-AU" dirty="0" smtClean="0"/>
              <a:t> to build a VMR to represent data VA accessed by using MDWS </a:t>
            </a:r>
            <a:r>
              <a:rPr lang="en-AU" dirty="0" err="1" smtClean="0"/>
              <a:t>EmrSvc:getNhinData</a:t>
            </a:r>
            <a:r>
              <a:rPr lang="en-AU" dirty="0" smtClean="0"/>
              <a:t>() call.</a:t>
            </a:r>
          </a:p>
          <a:p>
            <a:endParaRPr lang="en-AU" dirty="0" smtClean="0"/>
          </a:p>
          <a:p>
            <a:r>
              <a:rPr lang="en-AU" dirty="0" smtClean="0"/>
              <a:t>MDWS </a:t>
            </a:r>
            <a:r>
              <a:rPr lang="en-AU" dirty="0" err="1" smtClean="0"/>
              <a:t>EmrSvc:getNhinData</a:t>
            </a:r>
            <a:r>
              <a:rPr lang="en-AU" dirty="0" smtClean="0"/>
              <a:t>() returns XML which we call </a:t>
            </a:r>
            <a:r>
              <a:rPr lang="en-AU" dirty="0" err="1" smtClean="0"/>
              <a:t>NhinData</a:t>
            </a:r>
            <a:r>
              <a:rPr lang="en-AU" dirty="0" smtClean="0"/>
              <a:t> XML.</a:t>
            </a:r>
          </a:p>
          <a:p>
            <a:endParaRPr lang="en-AU" dirty="0" smtClean="0"/>
          </a:p>
          <a:p>
            <a:r>
              <a:rPr lang="en-AU" dirty="0" smtClean="0"/>
              <a:t>Gello ISO 21090 classes have operations to make working with clinical data easier, and provides a standard way of representing basic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39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 VMR </a:t>
            </a:r>
            <a:r>
              <a:rPr lang="en-AU" dirty="0" err="1" smtClean="0"/>
              <a:t>Plugin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Provides 2 Packages</a:t>
            </a:r>
          </a:p>
          <a:p>
            <a:r>
              <a:rPr lang="en-AU" dirty="0" smtClean="0"/>
              <a:t>NHIN:: </a:t>
            </a:r>
          </a:p>
          <a:p>
            <a:pPr lvl="1"/>
            <a:r>
              <a:rPr lang="en-AU" dirty="0" smtClean="0"/>
              <a:t>raw data from  VISTA</a:t>
            </a:r>
          </a:p>
          <a:p>
            <a:r>
              <a:rPr lang="en-AU" dirty="0" smtClean="0"/>
              <a:t>VAVMR</a:t>
            </a:r>
          </a:p>
          <a:p>
            <a:pPr lvl="1"/>
            <a:r>
              <a:rPr lang="en-AU" dirty="0" smtClean="0"/>
              <a:t>Transformed into </a:t>
            </a:r>
            <a:br>
              <a:rPr lang="en-AU" dirty="0" smtClean="0"/>
            </a:br>
            <a:r>
              <a:rPr lang="en-AU" dirty="0" smtClean="0"/>
              <a:t>desirable VMR model</a:t>
            </a:r>
          </a:p>
          <a:p>
            <a:pPr lvl="1"/>
            <a:r>
              <a:rPr lang="en-AU" dirty="0" smtClean="0"/>
              <a:t>uses ISO </a:t>
            </a:r>
            <a:r>
              <a:rPr lang="en-AU" dirty="0" err="1" smtClean="0"/>
              <a:t>datatypes</a:t>
            </a:r>
            <a:endParaRPr lang="en-AU" dirty="0" smtClean="0"/>
          </a:p>
          <a:p>
            <a:r>
              <a:rPr lang="en-AU" dirty="0" smtClean="0"/>
              <a:t>Defines units of measure used within VA VMR data. Derived from base SI units.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05984"/>
            <a:ext cx="4644008" cy="555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 Units of Measure extension</a:t>
            </a:r>
            <a:endParaRPr lang="en-A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17109"/>
            <a:ext cx="5599139" cy="55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VAVMR::</a:t>
            </a:r>
            <a:r>
              <a:rPr lang="en-AU" dirty="0" err="1" smtClean="0"/>
              <a:t>SinglePatient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411760" cy="4525963"/>
          </a:xfrm>
        </p:spPr>
        <p:txBody>
          <a:bodyPr/>
          <a:lstStyle/>
          <a:p>
            <a:r>
              <a:rPr lang="en-AU" dirty="0" smtClean="0"/>
              <a:t>Contains original raw NHIN data and collections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59" y="1556792"/>
            <a:ext cx="671984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VAVMR::Observation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3384376" cy="4525963"/>
          </a:xfrm>
        </p:spPr>
        <p:txBody>
          <a:bodyPr/>
          <a:lstStyle/>
          <a:p>
            <a:r>
              <a:rPr lang="en-AU" dirty="0" smtClean="0"/>
              <a:t>Uses ISO 21090 data types as </a:t>
            </a:r>
            <a:br>
              <a:rPr lang="en-AU" dirty="0" smtClean="0"/>
            </a:br>
            <a:r>
              <a:rPr lang="en-AU" dirty="0" smtClean="0"/>
              <a:t>attributes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1657350"/>
            <a:ext cx="53911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Retrieve Vista Patient data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2555776" cy="4997152"/>
          </a:xfrm>
        </p:spPr>
        <p:txBody>
          <a:bodyPr/>
          <a:lstStyle/>
          <a:p>
            <a:r>
              <a:rPr lang="en-AU" dirty="0" smtClean="0"/>
              <a:t>Allows lookup of a patient from </a:t>
            </a:r>
            <a:r>
              <a:rPr lang="en-AU" dirty="0" err="1" smtClean="0"/>
              <a:t>VistA</a:t>
            </a:r>
            <a:r>
              <a:rPr lang="en-AU" dirty="0" smtClean="0"/>
              <a:t> via MDWS </a:t>
            </a:r>
            <a:r>
              <a:rPr lang="en-AU" dirty="0" err="1" smtClean="0"/>
              <a:t>webservice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621" y="1628800"/>
            <a:ext cx="656738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Demonstrate the usefulness of Gello and VMR as a platform for the development of clinical reminder logic.</a:t>
            </a:r>
          </a:p>
          <a:p>
            <a:r>
              <a:rPr lang="en-AU" dirty="0" smtClean="0"/>
              <a:t>Demonstrate the use of Gello within the context of Arden Syntax “</a:t>
            </a:r>
            <a:r>
              <a:rPr lang="en-AU" dirty="0" err="1" smtClean="0"/>
              <a:t>curley</a:t>
            </a:r>
            <a:r>
              <a:rPr lang="en-AU" dirty="0" smtClean="0"/>
              <a:t> braces” {} for providing access to clinical information, and clinical conclusions</a:t>
            </a:r>
            <a:r>
              <a:rPr lang="en-AU" dirty="0" smtClean="0"/>
              <a:t>.</a:t>
            </a:r>
          </a:p>
          <a:p>
            <a:r>
              <a:rPr lang="en-AU" dirty="0" smtClean="0"/>
              <a:t>Demonstrate usefulness within VA MDWS/Vista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64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2000" dirty="0" smtClean="0"/>
              <a:t>Clinical Reminder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Tells if the patient should be prompted for a HBA1c. How good or bad Diabetes control. Looking for people who have diabetes who haven’t </a:t>
            </a:r>
            <a:r>
              <a:rPr lang="en-AU" sz="1600" dirty="0" err="1" smtClean="0"/>
              <a:t>hada</a:t>
            </a:r>
            <a:r>
              <a:rPr lang="en-AU" sz="1600" dirty="0" smtClean="0"/>
              <a:t> HBA1c but should have one done.</a:t>
            </a:r>
            <a:endParaRPr lang="en-AU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920880" cy="56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37" y="0"/>
            <a:ext cx="8229600" cy="57241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Diabetic Eye Exam 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" y="535512"/>
            <a:ext cx="9012113" cy="63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9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5880"/>
            <a:ext cx="556846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Gello Wizard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en-AU" sz="1800" dirty="0" smtClean="0"/>
              <a:t>Assists a novice by writing Gello code. In this case to select certain health factors.</a:t>
            </a:r>
            <a:endParaRPr lang="en-AU" sz="1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560840" cy="54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3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Gello Wizard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AU" dirty="0" smtClean="0"/>
              <a:t>Further select results according to a recent time period</a:t>
            </a:r>
            <a:endParaRPr lang="en-A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21895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4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Gello Wizard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AU" dirty="0" smtClean="0"/>
              <a:t>Completed Gello wizard, has generated </a:t>
            </a:r>
            <a:r>
              <a:rPr lang="en-AU" dirty="0" err="1" smtClean="0"/>
              <a:t>gello</a:t>
            </a:r>
            <a:r>
              <a:rPr lang="en-AU" dirty="0" smtClean="0"/>
              <a:t> code that can be run.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776864" cy="501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0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38"/>
            <a:ext cx="682755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0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Demonstration </a:t>
            </a:r>
            <a:r>
              <a:rPr lang="en-AU" dirty="0" smtClean="0"/>
              <a:t>Gello Software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wiki.medical-objects.com.au/index.php/GELLO#GELLO_SDK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Includes clinical reminder </a:t>
            </a:r>
            <a:r>
              <a:rPr lang="en-AU" dirty="0"/>
              <a:t>G</a:t>
            </a:r>
            <a:r>
              <a:rPr lang="en-AU" dirty="0" smtClean="0"/>
              <a:t>ello and xml </a:t>
            </a:r>
            <a:r>
              <a:rPr lang="en-AU" dirty="0" err="1" smtClean="0"/>
              <a:t>nhin</a:t>
            </a:r>
            <a:r>
              <a:rPr lang="en-AU" dirty="0" smtClean="0"/>
              <a:t> test patient data retrieved from MDWS </a:t>
            </a:r>
            <a:r>
              <a:rPr lang="en-AU" dirty="0" err="1" smtClean="0"/>
              <a:t>getNhinData</a:t>
            </a:r>
            <a:r>
              <a:rPr lang="en-AU" dirty="0" smtClean="0"/>
              <a:t>().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The </a:t>
            </a:r>
            <a:r>
              <a:rPr lang="en-AU" dirty="0" smtClean="0"/>
              <a:t>Gello SDK is plug-able and contains </a:t>
            </a:r>
            <a:r>
              <a:rPr lang="en-AU" dirty="0" smtClean="0"/>
              <a:t>the </a:t>
            </a:r>
            <a:r>
              <a:rPr lang="en-AU" dirty="0" smtClean="0"/>
              <a:t>Gello </a:t>
            </a:r>
            <a:r>
              <a:rPr lang="en-AU" dirty="0" smtClean="0"/>
              <a:t>VA VMR, ISO21090 Extensions. </a:t>
            </a:r>
          </a:p>
          <a:p>
            <a:endParaRPr lang="en-AU" dirty="0" smtClean="0"/>
          </a:p>
          <a:p>
            <a:r>
              <a:rPr lang="en-AU" dirty="0" smtClean="0"/>
              <a:t>Video tutorials are available on the above wiki link.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67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Medical-Objects Gello Technology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Prior to the project Medical-Objects had developed a number of Gello related technologies useful to the purposes of the goals of this project.</a:t>
            </a:r>
          </a:p>
          <a:p>
            <a:r>
              <a:rPr lang="en-AU" dirty="0" smtClean="0"/>
              <a:t>This includes a number of things, those useful to the project being:</a:t>
            </a:r>
          </a:p>
          <a:p>
            <a:pPr lvl="1"/>
            <a:r>
              <a:rPr lang="en-AU" dirty="0" smtClean="0"/>
              <a:t>Gello Development Integrated Development Environment (IDE)</a:t>
            </a:r>
          </a:p>
          <a:p>
            <a:pPr lvl="2"/>
            <a:r>
              <a:rPr lang="en-AU" dirty="0" smtClean="0"/>
              <a:t>Code completion</a:t>
            </a:r>
          </a:p>
          <a:p>
            <a:pPr lvl="2"/>
            <a:r>
              <a:rPr lang="en-US" altLang="zh-CN" dirty="0" smtClean="0"/>
              <a:t>Gello code execution and debugging tools</a:t>
            </a:r>
          </a:p>
          <a:p>
            <a:pPr lvl="2"/>
            <a:r>
              <a:rPr lang="en-US" dirty="0" smtClean="0"/>
              <a:t>Model Explorer, Data Explorer</a:t>
            </a:r>
          </a:p>
          <a:p>
            <a:pPr lvl="1"/>
            <a:r>
              <a:rPr lang="en-US" dirty="0" smtClean="0"/>
              <a:t>ISO 21090 </a:t>
            </a:r>
            <a:r>
              <a:rPr lang="en-US" dirty="0" err="1" smtClean="0"/>
              <a:t>Datatypes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Example VMRs</a:t>
            </a:r>
          </a:p>
          <a:p>
            <a:pPr lvl="1"/>
            <a:r>
              <a:rPr lang="en-US" dirty="0" smtClean="0"/>
              <a:t>Terminology Services (including </a:t>
            </a:r>
            <a:r>
              <a:rPr lang="en-US" dirty="0" err="1" smtClean="0"/>
              <a:t>Snomed</a:t>
            </a:r>
            <a:r>
              <a:rPr lang="en-US" dirty="0" smtClean="0"/>
              <a:t>-CT </a:t>
            </a:r>
            <a:r>
              <a:rPr lang="en-US" dirty="0" err="1" smtClean="0"/>
              <a:t>subsumption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Gello measures physical quantity unit conversions</a:t>
            </a:r>
          </a:p>
        </p:txBody>
      </p:sp>
    </p:spTree>
    <p:extLst>
      <p:ext uri="{BB962C8B-B14F-4D97-AF65-F5344CB8AC3E}">
        <p14:creationId xmlns:p14="http://schemas.microsoft.com/office/powerpoint/2010/main" val="40784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Remote Gello Execution</a:t>
            </a:r>
            <a:endParaRPr lang="en-AU" dirty="0"/>
          </a:p>
        </p:txBody>
      </p:sp>
      <p:grpSp>
        <p:nvGrpSpPr>
          <p:cNvPr id="40" name="Group 39"/>
          <p:cNvGrpSpPr/>
          <p:nvPr/>
        </p:nvGrpSpPr>
        <p:grpSpPr>
          <a:xfrm>
            <a:off x="323528" y="1484784"/>
            <a:ext cx="8568952" cy="4248472"/>
            <a:chOff x="323528" y="1484784"/>
            <a:chExt cx="8568952" cy="424847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3528" y="2516556"/>
              <a:ext cx="8496944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Content Placeholder 3"/>
            <p:cNvGraphicFramePr>
              <a:graphicFrameLocks/>
            </p:cNvGraphicFramePr>
            <p:nvPr/>
          </p:nvGraphicFramePr>
          <p:xfrm>
            <a:off x="683568" y="1484784"/>
            <a:ext cx="8208912" cy="7283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7" name="Content Placeholder 3"/>
            <p:cNvGraphicFramePr>
              <a:graphicFrameLocks/>
            </p:cNvGraphicFramePr>
            <p:nvPr/>
          </p:nvGraphicFramePr>
          <p:xfrm>
            <a:off x="683568" y="2820018"/>
            <a:ext cx="8208912" cy="29132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6" name="Down Arrow 5"/>
            <p:cNvSpPr/>
            <p:nvPr/>
          </p:nvSpPr>
          <p:spPr>
            <a:xfrm>
              <a:off x="6516216" y="2152401"/>
              <a:ext cx="936104" cy="910387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395536" y="2759326"/>
              <a:ext cx="216024" cy="2829914"/>
            </a:xfrm>
            <a:prstGeom prst="leftBrac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SERVER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395536" y="1484784"/>
              <a:ext cx="216024" cy="864096"/>
            </a:xfrm>
            <a:prstGeom prst="leftBrac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CLIENT</a:t>
              </a:r>
            </a:p>
            <a:p>
              <a:pPr algn="ctr"/>
              <a:r>
                <a:rPr lang="en-AU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S</a:t>
              </a:r>
              <a:endParaRPr lang="en-AU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004048" y="5429794"/>
              <a:ext cx="288032" cy="182077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32240" y="2213093"/>
              <a:ext cx="553998" cy="78900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AU" sz="1200" dirty="0" smtClean="0">
                  <a:solidFill>
                    <a:schemeClr val="bg1"/>
                  </a:solidFill>
                </a:rPr>
                <a:t>GELLO</a:t>
              </a:r>
            </a:p>
            <a:p>
              <a:r>
                <a:rPr lang="en-AU" sz="1200" dirty="0" smtClean="0">
                  <a:solidFill>
                    <a:schemeClr val="bg1"/>
                  </a:solidFill>
                </a:rPr>
                <a:t>In JSON</a:t>
              </a:r>
              <a:endParaRPr lang="en-AU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10800000">
              <a:off x="7596336" y="2152401"/>
              <a:ext cx="936104" cy="910387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12360" y="2334478"/>
              <a:ext cx="553998" cy="6069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AU" sz="1200" dirty="0" smtClean="0">
                  <a:solidFill>
                    <a:schemeClr val="bg1"/>
                  </a:solidFill>
                </a:rPr>
                <a:t>GELLO</a:t>
              </a:r>
            </a:p>
            <a:p>
              <a:r>
                <a:rPr lang="en-AU" sz="1200" dirty="0" smtClean="0">
                  <a:solidFill>
                    <a:schemeClr val="bg1"/>
                  </a:solidFill>
                </a:rPr>
                <a:t>Results</a:t>
              </a:r>
              <a:endParaRPr lang="en-AU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>
              <a:off x="2123728" y="4944254"/>
              <a:ext cx="2376264" cy="242770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/>
                <a:t>Subsumption queries</a:t>
              </a:r>
              <a:endParaRPr lang="en-AU" sz="14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395536" y="5877272"/>
            <a:ext cx="8496944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6037312"/>
          <a:ext cx="8136904" cy="5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4" name="Down Arrow 33"/>
          <p:cNvSpPr/>
          <p:nvPr/>
        </p:nvSpPr>
        <p:spPr>
          <a:xfrm>
            <a:off x="7524328" y="5661248"/>
            <a:ext cx="432048" cy="43204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Down Arrow 35"/>
          <p:cNvSpPr/>
          <p:nvPr/>
        </p:nvSpPr>
        <p:spPr>
          <a:xfrm>
            <a:off x="1979712" y="6165304"/>
            <a:ext cx="144016" cy="21602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Down Arrow 36"/>
          <p:cNvSpPr/>
          <p:nvPr/>
        </p:nvSpPr>
        <p:spPr>
          <a:xfrm>
            <a:off x="4716016" y="6165304"/>
            <a:ext cx="144016" cy="21602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Down Arrow 37"/>
          <p:cNvSpPr/>
          <p:nvPr/>
        </p:nvSpPr>
        <p:spPr>
          <a:xfrm>
            <a:off x="6876256" y="6165304"/>
            <a:ext cx="144016" cy="216024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Left Brace 38"/>
          <p:cNvSpPr/>
          <p:nvPr/>
        </p:nvSpPr>
        <p:spPr>
          <a:xfrm>
            <a:off x="395536" y="5949280"/>
            <a:ext cx="216024" cy="728309"/>
          </a:xfrm>
          <a:prstGeom prst="leftBrac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AU" sz="1000" b="1" dirty="0" smtClean="0">
                <a:solidFill>
                  <a:schemeClr val="accent5">
                    <a:lumMod val="75000"/>
                  </a:schemeClr>
                </a:solidFill>
              </a:rPr>
              <a:t>DATA</a:t>
            </a:r>
            <a:endParaRPr lang="en-AU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1187624" y="2144172"/>
            <a:ext cx="936104" cy="91038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2" name="TextBox 41"/>
          <p:cNvSpPr txBox="1"/>
          <p:nvPr/>
        </p:nvSpPr>
        <p:spPr>
          <a:xfrm>
            <a:off x="1403648" y="2204864"/>
            <a:ext cx="553998" cy="7890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GELLO</a:t>
            </a:r>
          </a:p>
          <a:p>
            <a:r>
              <a:rPr lang="en-AU" sz="1200" dirty="0" smtClean="0">
                <a:solidFill>
                  <a:schemeClr val="bg1"/>
                </a:solidFill>
              </a:rPr>
              <a:t>In JSON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rot="10800000">
            <a:off x="2267744" y="2144172"/>
            <a:ext cx="936104" cy="910387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TextBox 43"/>
          <p:cNvSpPr txBox="1"/>
          <p:nvPr/>
        </p:nvSpPr>
        <p:spPr>
          <a:xfrm>
            <a:off x="2483768" y="2326249"/>
            <a:ext cx="553998" cy="606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GELLO</a:t>
            </a:r>
          </a:p>
          <a:p>
            <a:r>
              <a:rPr lang="en-AU" sz="1200" dirty="0" smtClean="0">
                <a:solidFill>
                  <a:schemeClr val="bg1"/>
                </a:solidFill>
              </a:rPr>
              <a:t>Results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Gello Development System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Gello VA Extension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Purpose: Provide specific capabilities to enable Gello to run against data stored in VA Vista instances via MDWS </a:t>
            </a:r>
            <a:r>
              <a:rPr lang="en-AU" dirty="0" err="1" smtClean="0"/>
              <a:t>webservices</a:t>
            </a:r>
            <a:r>
              <a:rPr lang="en-AU" dirty="0" smtClean="0"/>
              <a:t>.</a:t>
            </a:r>
          </a:p>
          <a:p>
            <a:r>
              <a:rPr lang="en-AU" dirty="0" smtClean="0"/>
              <a:t>Source code can be </a:t>
            </a:r>
            <a:br>
              <a:rPr lang="en-AU" dirty="0" smtClean="0"/>
            </a:br>
            <a:r>
              <a:rPr lang="en-AU" dirty="0" smtClean="0"/>
              <a:t>compiled separate</a:t>
            </a:r>
            <a:br>
              <a:rPr lang="en-AU" dirty="0" smtClean="0"/>
            </a:br>
            <a:r>
              <a:rPr lang="en-AU" dirty="0" smtClean="0"/>
              <a:t>from Gello system</a:t>
            </a:r>
            <a:br>
              <a:rPr lang="en-AU" dirty="0" smtClean="0"/>
            </a:br>
            <a:r>
              <a:rPr lang="en-AU" dirty="0" smtClean="0"/>
              <a:t>as a loadable Gello </a:t>
            </a:r>
            <a:br>
              <a:rPr lang="en-AU" dirty="0" smtClean="0"/>
            </a:br>
            <a:r>
              <a:rPr lang="en-AU" dirty="0" smtClean="0"/>
              <a:t>plug-in.</a:t>
            </a:r>
          </a:p>
        </p:txBody>
      </p:sp>
      <p:grpSp>
        <p:nvGrpSpPr>
          <p:cNvPr id="4" name="Group 52"/>
          <p:cNvGrpSpPr/>
          <p:nvPr/>
        </p:nvGrpSpPr>
        <p:grpSpPr>
          <a:xfrm>
            <a:off x="4427984" y="3284984"/>
            <a:ext cx="4445645" cy="3366484"/>
            <a:chOff x="4139952" y="2852936"/>
            <a:chExt cx="4445645" cy="3366484"/>
          </a:xfrm>
          <a:solidFill>
            <a:schemeClr val="accent2"/>
          </a:solidFill>
        </p:grpSpPr>
        <p:grpSp>
          <p:nvGrpSpPr>
            <p:cNvPr id="5" name="Group 28"/>
            <p:cNvGrpSpPr/>
            <p:nvPr/>
          </p:nvGrpSpPr>
          <p:grpSpPr>
            <a:xfrm>
              <a:off x="4139952" y="2852936"/>
              <a:ext cx="4445645" cy="1050827"/>
              <a:chOff x="3772084" y="1158653"/>
              <a:chExt cx="4445645" cy="1050827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3772084" y="1158653"/>
                <a:ext cx="4445645" cy="105082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4"/>
              <p:cNvSpPr/>
              <p:nvPr/>
            </p:nvSpPr>
            <p:spPr>
              <a:xfrm>
                <a:off x="3802862" y="1189431"/>
                <a:ext cx="4384089" cy="98927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400" dirty="0" smtClean="0"/>
                  <a:t>VA Gello Extension</a:t>
                </a:r>
                <a:endParaRPr lang="en-AU" sz="1400" kern="1200" dirty="0"/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4148622" y="4010764"/>
              <a:ext cx="2627956" cy="1050827"/>
              <a:chOff x="3780754" y="2316481"/>
              <a:chExt cx="2627956" cy="1050827"/>
            </a:xfrm>
            <a:grpFill/>
          </p:grpSpPr>
          <p:sp>
            <p:nvSpPr>
              <p:cNvPr id="49" name="Rounded Rectangle 48"/>
              <p:cNvSpPr/>
              <p:nvPr/>
            </p:nvSpPr>
            <p:spPr>
              <a:xfrm>
                <a:off x="3780754" y="2316481"/>
                <a:ext cx="2627956" cy="105082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ounded Rectangle 6"/>
              <p:cNvSpPr/>
              <p:nvPr/>
            </p:nvSpPr>
            <p:spPr>
              <a:xfrm>
                <a:off x="3811532" y="2347259"/>
                <a:ext cx="2566400" cy="98927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000" b="0" kern="1200" dirty="0" smtClean="0"/>
                  <a:t>VA VMR</a:t>
                </a:r>
                <a:endParaRPr lang="en-AU" sz="1000" b="0" kern="1200" dirty="0"/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4148622" y="5168593"/>
              <a:ext cx="863891" cy="1050827"/>
              <a:chOff x="3780754" y="3474310"/>
              <a:chExt cx="863891" cy="1050827"/>
            </a:xfrm>
            <a:grpFill/>
          </p:grpSpPr>
          <p:sp>
            <p:nvSpPr>
              <p:cNvPr id="47" name="Rounded Rectangle 46"/>
              <p:cNvSpPr/>
              <p:nvPr/>
            </p:nvSpPr>
            <p:spPr>
              <a:xfrm>
                <a:off x="3780754" y="3474310"/>
                <a:ext cx="863891" cy="105082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8"/>
              <p:cNvSpPr/>
              <p:nvPr/>
            </p:nvSpPr>
            <p:spPr>
              <a:xfrm>
                <a:off x="3806057" y="3499613"/>
                <a:ext cx="813285" cy="10002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000" kern="1200" dirty="0" smtClean="0"/>
                  <a:t>VA Taxonomy</a:t>
                </a:r>
                <a:endParaRPr lang="en-AU" sz="1000" b="0" kern="1200" dirty="0"/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5030655" y="5168593"/>
              <a:ext cx="863891" cy="1050827"/>
              <a:chOff x="4662787" y="3474310"/>
              <a:chExt cx="863891" cy="1050827"/>
            </a:xfrm>
            <a:grpFill/>
          </p:grpSpPr>
          <p:sp>
            <p:nvSpPr>
              <p:cNvPr id="45" name="Rounded Rectangle 44"/>
              <p:cNvSpPr/>
              <p:nvPr/>
            </p:nvSpPr>
            <p:spPr>
              <a:xfrm>
                <a:off x="4662787" y="3474310"/>
                <a:ext cx="863891" cy="105082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10"/>
              <p:cNvSpPr/>
              <p:nvPr/>
            </p:nvSpPr>
            <p:spPr>
              <a:xfrm>
                <a:off x="4688090" y="3499613"/>
                <a:ext cx="813285" cy="10002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000" b="0" kern="1200" dirty="0" smtClean="0"/>
                  <a:t>NHIN to SNOMED-CT  &amp; LOINC Terminology Map</a:t>
                </a:r>
                <a:endParaRPr lang="en-AU" sz="1000" b="0" kern="1200" dirty="0"/>
              </a:p>
            </p:txBody>
          </p:sp>
        </p:grpSp>
        <p:grpSp>
          <p:nvGrpSpPr>
            <p:cNvPr id="9" name="Group 32"/>
            <p:cNvGrpSpPr/>
            <p:nvPr/>
          </p:nvGrpSpPr>
          <p:grpSpPr>
            <a:xfrm>
              <a:off x="5912688" y="5168593"/>
              <a:ext cx="863891" cy="1050827"/>
              <a:chOff x="5544820" y="3474310"/>
              <a:chExt cx="863891" cy="1050827"/>
            </a:xfrm>
            <a:grpFill/>
          </p:grpSpPr>
          <p:sp>
            <p:nvSpPr>
              <p:cNvPr id="43" name="Rounded Rectangle 42"/>
              <p:cNvSpPr/>
              <p:nvPr/>
            </p:nvSpPr>
            <p:spPr>
              <a:xfrm>
                <a:off x="5544820" y="3474310"/>
                <a:ext cx="863891" cy="105082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ounded Rectangle 12"/>
              <p:cNvSpPr/>
              <p:nvPr/>
            </p:nvSpPr>
            <p:spPr>
              <a:xfrm>
                <a:off x="5570123" y="3499613"/>
                <a:ext cx="813285" cy="10002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000" b="0" kern="1200" dirty="0" smtClean="0"/>
                  <a:t>VA Measure Units</a:t>
                </a:r>
                <a:endParaRPr lang="en-AU" sz="1000" b="0" kern="1200" dirty="0"/>
              </a:p>
            </p:txBody>
          </p:sp>
        </p:grpSp>
        <p:grpSp>
          <p:nvGrpSpPr>
            <p:cNvPr id="10" name="Group 33"/>
            <p:cNvGrpSpPr/>
            <p:nvPr/>
          </p:nvGrpSpPr>
          <p:grpSpPr>
            <a:xfrm>
              <a:off x="6812862" y="4010764"/>
              <a:ext cx="863891" cy="1050827"/>
              <a:chOff x="6444994" y="2316481"/>
              <a:chExt cx="863891" cy="1050827"/>
            </a:xfrm>
            <a:grpFill/>
          </p:grpSpPr>
          <p:sp>
            <p:nvSpPr>
              <p:cNvPr id="41" name="Rounded Rectangle 40"/>
              <p:cNvSpPr/>
              <p:nvPr/>
            </p:nvSpPr>
            <p:spPr>
              <a:xfrm>
                <a:off x="6444994" y="2316481"/>
                <a:ext cx="863891" cy="105082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ounded Rectangle 14"/>
              <p:cNvSpPr/>
              <p:nvPr/>
            </p:nvSpPr>
            <p:spPr>
              <a:xfrm>
                <a:off x="6470297" y="2341784"/>
                <a:ext cx="813285" cy="10002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000" b="0" kern="1200" dirty="0" smtClean="0"/>
                  <a:t>MDWS VMR Cache</a:t>
                </a:r>
                <a:endParaRPr lang="en-AU" sz="1000" b="0" kern="1200" dirty="0"/>
              </a:p>
            </p:txBody>
          </p:sp>
        </p:grpSp>
        <p:grpSp>
          <p:nvGrpSpPr>
            <p:cNvPr id="11" name="Group 34"/>
            <p:cNvGrpSpPr/>
            <p:nvPr/>
          </p:nvGrpSpPr>
          <p:grpSpPr>
            <a:xfrm>
              <a:off x="6812862" y="5168593"/>
              <a:ext cx="863891" cy="1050827"/>
              <a:chOff x="6444994" y="3474310"/>
              <a:chExt cx="863891" cy="1050827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444994" y="3474310"/>
                <a:ext cx="863891" cy="105082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ounded Rectangle 16"/>
              <p:cNvSpPr/>
              <p:nvPr/>
            </p:nvSpPr>
            <p:spPr>
              <a:xfrm>
                <a:off x="6470297" y="3499613"/>
                <a:ext cx="813285" cy="10002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000" kern="1200" dirty="0" smtClean="0"/>
                  <a:t>MDWS </a:t>
                </a:r>
                <a:br>
                  <a:rPr lang="en-AU" sz="1000" kern="1200" dirty="0" smtClean="0"/>
                </a:br>
                <a:r>
                  <a:rPr lang="en-AU" sz="1000" kern="1200" dirty="0" smtClean="0"/>
                  <a:t>EMR Service</a:t>
                </a:r>
                <a:endParaRPr lang="en-AU" sz="1000" b="0" kern="1200" dirty="0"/>
              </a:p>
            </p:txBody>
          </p:sp>
        </p:grpSp>
        <p:grpSp>
          <p:nvGrpSpPr>
            <p:cNvPr id="12" name="Group 35"/>
            <p:cNvGrpSpPr/>
            <p:nvPr/>
          </p:nvGrpSpPr>
          <p:grpSpPr>
            <a:xfrm>
              <a:off x="7713037" y="4010764"/>
              <a:ext cx="863891" cy="2202955"/>
              <a:chOff x="7345169" y="2316481"/>
              <a:chExt cx="863891" cy="2202955"/>
            </a:xfrm>
            <a:grpFill/>
          </p:grpSpPr>
          <p:sp>
            <p:nvSpPr>
              <p:cNvPr id="37" name="Rounded Rectangle 36"/>
              <p:cNvSpPr/>
              <p:nvPr/>
            </p:nvSpPr>
            <p:spPr>
              <a:xfrm>
                <a:off x="7345169" y="2316481"/>
                <a:ext cx="863891" cy="220295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18"/>
              <p:cNvSpPr/>
              <p:nvPr/>
            </p:nvSpPr>
            <p:spPr>
              <a:xfrm>
                <a:off x="7370472" y="2341784"/>
                <a:ext cx="813285" cy="215234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sz="1000" b="0" kern="1200" dirty="0" smtClean="0"/>
                  <a:t>NHIN XML Interface</a:t>
                </a:r>
                <a:endParaRPr lang="en-AU" sz="1000" b="0" kern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Gello </a:t>
            </a:r>
            <a:r>
              <a:rPr lang="en-AU" dirty="0" err="1" smtClean="0"/>
              <a:t>Plugin</a:t>
            </a:r>
            <a:r>
              <a:rPr lang="en-AU" dirty="0" smtClean="0"/>
              <a:t> Manager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18" t="6202" r="10701" b="8609"/>
          <a:stretch>
            <a:fillRect/>
          </a:stretch>
        </p:blipFill>
        <p:spPr bwMode="auto">
          <a:xfrm>
            <a:off x="395536" y="1247304"/>
            <a:ext cx="8480535" cy="561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Gello Measure </a:t>
            </a:r>
            <a:r>
              <a:rPr lang="en-AU" dirty="0" err="1" smtClean="0"/>
              <a:t>Plugin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Base SI units and unit conversions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18" t="6202" r="10701" b="8609"/>
          <a:stretch>
            <a:fillRect/>
          </a:stretch>
        </p:blipFill>
        <p:spPr bwMode="auto">
          <a:xfrm>
            <a:off x="1043608" y="2689812"/>
            <a:ext cx="6300192" cy="41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 21090 </a:t>
            </a:r>
            <a:r>
              <a:rPr lang="en-AU" dirty="0" err="1" smtClean="0"/>
              <a:t>Plugin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ISO Data types Gello Package</a:t>
            </a:r>
          </a:p>
          <a:p>
            <a:r>
              <a:rPr lang="en-AU" dirty="0" smtClean="0"/>
              <a:t>Implements class operations, such as PQ convert. Requires Gello Measures </a:t>
            </a:r>
            <a:r>
              <a:rPr lang="en-AU" dirty="0" err="1" smtClean="0"/>
              <a:t>plugin</a:t>
            </a:r>
            <a:r>
              <a:rPr lang="en-AU" dirty="0" smtClean="0"/>
              <a:t>.</a:t>
            </a:r>
          </a:p>
          <a:p>
            <a:r>
              <a:rPr lang="en-AU" dirty="0" smtClean="0"/>
              <a:t>TS comparisons operators</a:t>
            </a:r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52" t="5936" r="9765" b="8081"/>
          <a:stretch>
            <a:fillRect/>
          </a:stretch>
        </p:blipFill>
        <p:spPr bwMode="auto">
          <a:xfrm>
            <a:off x="1619672" y="4221088"/>
            <a:ext cx="5963571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630</Words>
  <Application>Microsoft Office PowerPoint</Application>
  <PresentationFormat>On-screen Show (4:3)</PresentationFormat>
  <Paragraphs>164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Generic Clinical Reminders  developed using GELLO  VA Innovation Project #209 </vt:lpstr>
      <vt:lpstr>Goals</vt:lpstr>
      <vt:lpstr>Medical-Objects Gello Technology</vt:lpstr>
      <vt:lpstr>Remote Gello Execution</vt:lpstr>
      <vt:lpstr>Gello Development System</vt:lpstr>
      <vt:lpstr>Gello VA Extension</vt:lpstr>
      <vt:lpstr>Gello Plugin Manager</vt:lpstr>
      <vt:lpstr>Gello Measure Plugin</vt:lpstr>
      <vt:lpstr>ISO 21090 Plugin</vt:lpstr>
      <vt:lpstr>ISO 21090 Package</vt:lpstr>
      <vt:lpstr>ISO 21090 Physical Quantity (PQ) Operations and attributes</vt:lpstr>
      <vt:lpstr>ISO 21090 – Interval Physical Quantity IVL_PQ</vt:lpstr>
      <vt:lpstr>ISO 21090 – Time Stamp (TS) Attributes and Operations</vt:lpstr>
      <vt:lpstr>VA VMR</vt:lpstr>
      <vt:lpstr>VA VMR Plugin</vt:lpstr>
      <vt:lpstr>VA Units of Measure extension</vt:lpstr>
      <vt:lpstr>VAVMR::SinglePatient</vt:lpstr>
      <vt:lpstr>VAVMR::Observation</vt:lpstr>
      <vt:lpstr>Retrieve Vista Patient data</vt:lpstr>
      <vt:lpstr>Clinical Reminder Tells if the patient should be prompted for a HBA1c. How good or bad Diabetes control. Looking for people who have diabetes who haven’t hada HBA1c but should have one done.</vt:lpstr>
      <vt:lpstr>Diabetic Eye Exam Example</vt:lpstr>
      <vt:lpstr>PowerPoint Presentation</vt:lpstr>
      <vt:lpstr>Gello Wizard</vt:lpstr>
      <vt:lpstr>Gello Wizard</vt:lpstr>
      <vt:lpstr>Gello Wizard</vt:lpstr>
      <vt:lpstr>PowerPoint Presentation</vt:lpstr>
      <vt:lpstr>Demonstration Gello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GELLO plugin interface</dc:title>
  <dc:creator>Jared Davison</dc:creator>
  <cp:lastModifiedBy>Jared Davison</cp:lastModifiedBy>
  <cp:revision>28</cp:revision>
  <dcterms:created xsi:type="dcterms:W3CDTF">2012-01-18T14:14:06Z</dcterms:created>
  <dcterms:modified xsi:type="dcterms:W3CDTF">2012-03-15T13:37:08Z</dcterms:modified>
</cp:coreProperties>
</file>